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81" d="100"/>
          <a:sy n="81" d="100"/>
        </p:scale>
        <p:origin x="24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7500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18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427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1581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526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612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392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559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6153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859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467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708BE-2ADB-444A-8CCB-1EA1CDAE56BC}" type="datetimeFigureOut">
              <a:rPr lang="en-IE" smtClean="0"/>
              <a:t>17/05/2022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8A2C7-CFAF-4F7A-A36E-B728144A799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267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33" y="8447226"/>
            <a:ext cx="3107297" cy="1227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349" y="4080200"/>
            <a:ext cx="681148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700" dirty="0"/>
              <a:t> </a:t>
            </a:r>
          </a:p>
          <a:p>
            <a:r>
              <a:rPr lang="en-IE" sz="1700" dirty="0"/>
              <a:t>Dear Patient / Visitor </a:t>
            </a:r>
          </a:p>
          <a:p>
            <a:r>
              <a:rPr lang="en-IE" sz="1700" dirty="0"/>
              <a:t> </a:t>
            </a:r>
          </a:p>
          <a:p>
            <a:r>
              <a:rPr lang="en-IE" sz="1700" dirty="0"/>
              <a:t>The TUH Heroes programme is a chance to celebrate staff from across the Hospital, not just the Doctors and Nurses who care for patients. The Patient Experience award is for a staff member that supports the Hospital ethos of </a:t>
            </a:r>
            <a:r>
              <a:rPr lang="en-IE" sz="1700" b="1" i="1" dirty="0"/>
              <a:t>People Caring for People to Live Better Lives</a:t>
            </a:r>
            <a:r>
              <a:rPr lang="en-IE" sz="1700" i="1" dirty="0"/>
              <a:t>.</a:t>
            </a:r>
            <a:r>
              <a:rPr lang="en-IE" sz="1700" b="1" dirty="0"/>
              <a:t> </a:t>
            </a:r>
            <a:endParaRPr lang="en-IE" sz="1700" dirty="0"/>
          </a:p>
          <a:p>
            <a:r>
              <a:rPr lang="en-IE" sz="1700" dirty="0"/>
              <a:t> </a:t>
            </a:r>
          </a:p>
          <a:p>
            <a:r>
              <a:rPr lang="en-IE" sz="1700" dirty="0"/>
              <a:t>On behalf of the Hospital, I would like to ask you to nominate a member of staff who made a real difference during your time in the Hospital. A person that showed to you or your family member </a:t>
            </a:r>
            <a:r>
              <a:rPr lang="en-IE" sz="1700" dirty="0" smtClean="0"/>
              <a:t>they </a:t>
            </a:r>
            <a:r>
              <a:rPr lang="en-IE" sz="1700" dirty="0"/>
              <a:t>did that one extra kind thing that put themselves in your shoes.  A person that went beyond what you would expect in your care or what a family member expected, delivering an ‘exceptional patient experience’. </a:t>
            </a:r>
          </a:p>
          <a:p>
            <a:r>
              <a:rPr lang="en-IE" sz="1700" dirty="0"/>
              <a:t> </a:t>
            </a:r>
          </a:p>
          <a:p>
            <a:r>
              <a:rPr lang="en-IE" sz="1700" dirty="0" smtClean="0"/>
              <a:t>Please see below a short form </a:t>
            </a:r>
            <a:r>
              <a:rPr lang="en-IE" sz="1700" dirty="0"/>
              <a:t>to fill </a:t>
            </a:r>
            <a:r>
              <a:rPr lang="en-IE" sz="1700" dirty="0" smtClean="0"/>
              <a:t>out. </a:t>
            </a:r>
            <a:r>
              <a:rPr lang="en-IE" sz="1700" dirty="0"/>
              <a:t>Thank You in advance for taking the time to do so.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566" y="9382539"/>
            <a:ext cx="2423512" cy="4485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847090" cy="422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598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8280" y="221974"/>
            <a:ext cx="6709719" cy="10187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/>
              <a:t>Name of the Staff </a:t>
            </a:r>
            <a:r>
              <a:rPr lang="en-IE" sz="1600" b="1" dirty="0" smtClean="0"/>
              <a:t>Member</a:t>
            </a:r>
            <a:r>
              <a:rPr lang="en-IE" sz="1600" dirty="0" smtClean="0"/>
              <a:t>: ……………………………………………………………………………</a:t>
            </a:r>
            <a:endParaRPr lang="en-IE" sz="1600" dirty="0"/>
          </a:p>
          <a:p>
            <a:r>
              <a:rPr lang="en-IE" sz="1600" dirty="0"/>
              <a:t> </a:t>
            </a:r>
          </a:p>
          <a:p>
            <a:r>
              <a:rPr lang="en-IE" sz="1600" b="1" dirty="0"/>
              <a:t>Department / Area they </a:t>
            </a:r>
            <a:r>
              <a:rPr lang="en-IE" sz="1600" b="1" dirty="0" smtClean="0"/>
              <a:t>work in</a:t>
            </a:r>
            <a:r>
              <a:rPr lang="en-IE" sz="1600" dirty="0" smtClean="0"/>
              <a:t>: …………………………………………………………………….</a:t>
            </a:r>
            <a:endParaRPr lang="en-IE" sz="1600" dirty="0"/>
          </a:p>
          <a:p>
            <a:r>
              <a:rPr lang="en-IE" sz="1600" dirty="0"/>
              <a:t> </a:t>
            </a:r>
          </a:p>
          <a:p>
            <a:r>
              <a:rPr lang="en-IE" sz="1600" b="1" dirty="0"/>
              <a:t>The reason you are nominating </a:t>
            </a:r>
            <a:r>
              <a:rPr lang="en-IE" sz="1600" b="1" dirty="0" smtClean="0"/>
              <a:t>them</a:t>
            </a:r>
          </a:p>
          <a:p>
            <a:endParaRPr lang="en-IE" sz="1600" dirty="0"/>
          </a:p>
          <a:p>
            <a:r>
              <a:rPr lang="en-IE" sz="1600" dirty="0" smtClean="0"/>
              <a:t>………………………………………………………………………………………………………………………….</a:t>
            </a:r>
            <a:endParaRPr lang="en-IE" sz="1600" dirty="0"/>
          </a:p>
          <a:p>
            <a:r>
              <a:rPr lang="en-IE" sz="1600" dirty="0"/>
              <a:t> </a:t>
            </a:r>
          </a:p>
          <a:p>
            <a:r>
              <a:rPr lang="en-IE" sz="1600" dirty="0" smtClean="0"/>
              <a:t>………………………………………………………………………………………………………………………….</a:t>
            </a:r>
            <a:endParaRPr lang="en-IE" sz="1600" dirty="0"/>
          </a:p>
          <a:p>
            <a:endParaRPr lang="en-IE" sz="1600" dirty="0" smtClean="0"/>
          </a:p>
          <a:p>
            <a:r>
              <a:rPr lang="en-IE" sz="1600" dirty="0" smtClean="0"/>
              <a:t>………………………………………………………………………………………………………………………….</a:t>
            </a:r>
            <a:endParaRPr lang="en-IE" sz="1600" dirty="0"/>
          </a:p>
          <a:p>
            <a:endParaRPr lang="en-IE" sz="1600" dirty="0" smtClean="0"/>
          </a:p>
          <a:p>
            <a:r>
              <a:rPr lang="en-IE" sz="1600" dirty="0" smtClean="0"/>
              <a:t>………………………………………………………………………………………………………………………….</a:t>
            </a:r>
          </a:p>
          <a:p>
            <a:endParaRPr lang="en-IE" sz="1600" dirty="0" smtClean="0"/>
          </a:p>
          <a:p>
            <a:r>
              <a:rPr lang="en-IE" sz="1600" dirty="0"/>
              <a:t>………………………………………………………………………………………………………………………….</a:t>
            </a:r>
          </a:p>
          <a:p>
            <a:endParaRPr lang="en-IE" sz="1600" dirty="0" smtClean="0"/>
          </a:p>
          <a:p>
            <a:r>
              <a:rPr lang="en-IE" sz="1600" dirty="0" smtClean="0"/>
              <a:t>………………………………………………………………………………………………………………………….</a:t>
            </a:r>
            <a:endParaRPr lang="en-IE" sz="1600" dirty="0"/>
          </a:p>
          <a:p>
            <a:endParaRPr lang="en-IE" sz="1600" dirty="0"/>
          </a:p>
          <a:p>
            <a:r>
              <a:rPr lang="en-IE" sz="1600" dirty="0" smtClean="0"/>
              <a:t>………………………………………………………………………………………………………………………….</a:t>
            </a:r>
            <a:endParaRPr lang="en-IE" sz="1600" dirty="0"/>
          </a:p>
          <a:p>
            <a:endParaRPr lang="en-IE" sz="1600" dirty="0" smtClean="0"/>
          </a:p>
          <a:p>
            <a:r>
              <a:rPr lang="en-IE" sz="1600" dirty="0"/>
              <a:t>………………………………………………………………………………………………………………………….</a:t>
            </a:r>
          </a:p>
          <a:p>
            <a:endParaRPr lang="en-IE" sz="1600" dirty="0" smtClean="0"/>
          </a:p>
          <a:p>
            <a:r>
              <a:rPr lang="en-IE" sz="1600" dirty="0"/>
              <a:t>………………………………………………………………………………………………………………………….</a:t>
            </a:r>
          </a:p>
          <a:p>
            <a:endParaRPr lang="en-IE" sz="1600" dirty="0" smtClean="0"/>
          </a:p>
          <a:p>
            <a:r>
              <a:rPr lang="en-IE" sz="1600" dirty="0"/>
              <a:t>………………………………………………………………………………………………………………………….</a:t>
            </a:r>
          </a:p>
          <a:p>
            <a:endParaRPr lang="en-IE" sz="1600" dirty="0"/>
          </a:p>
          <a:p>
            <a:r>
              <a:rPr lang="en-IE" sz="1600" b="1" dirty="0" smtClean="0"/>
              <a:t>Your name: </a:t>
            </a:r>
          </a:p>
          <a:p>
            <a:endParaRPr lang="en-IE" sz="1600" b="1" dirty="0"/>
          </a:p>
          <a:p>
            <a:r>
              <a:rPr lang="en-IE" sz="1600" b="1" dirty="0" smtClean="0"/>
              <a:t>….……………………………………………………………………………………………………..</a:t>
            </a:r>
            <a:endParaRPr lang="en-IE" sz="1600" b="1" dirty="0"/>
          </a:p>
          <a:p>
            <a:endParaRPr lang="en-IE" sz="1600" b="1" dirty="0" smtClean="0"/>
          </a:p>
          <a:p>
            <a:endParaRPr lang="en-IE" sz="1600" b="1" dirty="0" smtClean="0"/>
          </a:p>
          <a:p>
            <a:r>
              <a:rPr lang="en-IE" sz="1600" b="1" dirty="0" smtClean="0"/>
              <a:t>Contact details: </a:t>
            </a:r>
          </a:p>
          <a:p>
            <a:endParaRPr lang="en-IE" sz="1600" b="1" dirty="0"/>
          </a:p>
          <a:p>
            <a:r>
              <a:rPr lang="en-IE" sz="1600" b="1" dirty="0" smtClean="0"/>
              <a:t>…………………………………………………………………………………………………………</a:t>
            </a:r>
          </a:p>
          <a:p>
            <a:r>
              <a:rPr lang="en-IE" sz="1600" b="1" i="1" dirty="0" smtClean="0"/>
              <a:t>(</a:t>
            </a:r>
            <a:r>
              <a:rPr lang="en-IE" sz="1600" b="1" i="1" dirty="0"/>
              <a:t>if you would like us to let you know who wins the award this year) </a:t>
            </a:r>
            <a:endParaRPr lang="en-IE" sz="1600" b="1" i="1" dirty="0" smtClean="0"/>
          </a:p>
          <a:p>
            <a:endParaRPr lang="en-IE" sz="1600" b="1" i="1" dirty="0" smtClean="0"/>
          </a:p>
          <a:p>
            <a:r>
              <a:rPr lang="en-IE" sz="1600" b="1" dirty="0" smtClean="0"/>
              <a:t>Please return your completed application by post to:</a:t>
            </a:r>
          </a:p>
          <a:p>
            <a:r>
              <a:rPr lang="en-IE" sz="1600" b="1" dirty="0" smtClean="0"/>
              <a:t>Tallaght University Hospital, Tallaght, Dublin 24 </a:t>
            </a:r>
          </a:p>
          <a:p>
            <a:r>
              <a:rPr lang="en-IE" sz="1600" b="1" dirty="0" smtClean="0"/>
              <a:t>Alternatively you can email us at: tallaghtheroes@tuh.ie</a:t>
            </a:r>
            <a:endParaRPr lang="en-IE" sz="1600" dirty="0"/>
          </a:p>
          <a:p>
            <a:r>
              <a:rPr lang="en-IE" sz="1600" dirty="0"/>
              <a:t> </a:t>
            </a:r>
          </a:p>
          <a:p>
            <a:r>
              <a:rPr lang="en-IE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51085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7</Words>
  <Application>Microsoft Office PowerPoint</Application>
  <PresentationFormat>A4 Paper (210x297 mm)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AMNCH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Mc Entee</dc:creator>
  <cp:lastModifiedBy>Joanne Coffey</cp:lastModifiedBy>
  <cp:revision>17</cp:revision>
  <dcterms:created xsi:type="dcterms:W3CDTF">2020-03-05T12:04:22Z</dcterms:created>
  <dcterms:modified xsi:type="dcterms:W3CDTF">2022-05-17T12:59:03Z</dcterms:modified>
</cp:coreProperties>
</file>