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8" r:id="rId2"/>
  </p:sldIdLst>
  <p:sldSz cx="21405850" cy="30275213"/>
  <p:notesSz cx="6669088" cy="9872663"/>
  <p:defaultTextStyle>
    <a:defPPr>
      <a:defRPr lang="en-US"/>
    </a:defPPr>
    <a:lvl1pPr marL="0" algn="l" defTabSz="1586174" rtl="0" eaLnBrk="1" latinLnBrk="0" hangingPunct="1">
      <a:defRPr sz="6200" kern="1200">
        <a:solidFill>
          <a:schemeClr val="tx1"/>
        </a:solidFill>
        <a:latin typeface="+mn-lt"/>
        <a:ea typeface="+mn-ea"/>
        <a:cs typeface="+mn-cs"/>
      </a:defRPr>
    </a:lvl1pPr>
    <a:lvl2pPr marL="1586174" algn="l" defTabSz="1586174" rtl="0" eaLnBrk="1" latinLnBrk="0" hangingPunct="1">
      <a:defRPr sz="6200" kern="1200">
        <a:solidFill>
          <a:schemeClr val="tx1"/>
        </a:solidFill>
        <a:latin typeface="+mn-lt"/>
        <a:ea typeface="+mn-ea"/>
        <a:cs typeface="+mn-cs"/>
      </a:defRPr>
    </a:lvl2pPr>
    <a:lvl3pPr marL="3172347" algn="l" defTabSz="1586174" rtl="0" eaLnBrk="1" latinLnBrk="0" hangingPunct="1">
      <a:defRPr sz="6200" kern="1200">
        <a:solidFill>
          <a:schemeClr val="tx1"/>
        </a:solidFill>
        <a:latin typeface="+mn-lt"/>
        <a:ea typeface="+mn-ea"/>
        <a:cs typeface="+mn-cs"/>
      </a:defRPr>
    </a:lvl3pPr>
    <a:lvl4pPr marL="4758521" algn="l" defTabSz="1586174" rtl="0" eaLnBrk="1" latinLnBrk="0" hangingPunct="1">
      <a:defRPr sz="6200" kern="1200">
        <a:solidFill>
          <a:schemeClr val="tx1"/>
        </a:solidFill>
        <a:latin typeface="+mn-lt"/>
        <a:ea typeface="+mn-ea"/>
        <a:cs typeface="+mn-cs"/>
      </a:defRPr>
    </a:lvl4pPr>
    <a:lvl5pPr marL="6344694" algn="l" defTabSz="1586174" rtl="0" eaLnBrk="1" latinLnBrk="0" hangingPunct="1">
      <a:defRPr sz="6200" kern="1200">
        <a:solidFill>
          <a:schemeClr val="tx1"/>
        </a:solidFill>
        <a:latin typeface="+mn-lt"/>
        <a:ea typeface="+mn-ea"/>
        <a:cs typeface="+mn-cs"/>
      </a:defRPr>
    </a:lvl5pPr>
    <a:lvl6pPr marL="7930868" algn="l" defTabSz="1586174" rtl="0" eaLnBrk="1" latinLnBrk="0" hangingPunct="1">
      <a:defRPr sz="6200" kern="1200">
        <a:solidFill>
          <a:schemeClr val="tx1"/>
        </a:solidFill>
        <a:latin typeface="+mn-lt"/>
        <a:ea typeface="+mn-ea"/>
        <a:cs typeface="+mn-cs"/>
      </a:defRPr>
    </a:lvl6pPr>
    <a:lvl7pPr marL="9517041" algn="l" defTabSz="1586174" rtl="0" eaLnBrk="1" latinLnBrk="0" hangingPunct="1">
      <a:defRPr sz="6200" kern="1200">
        <a:solidFill>
          <a:schemeClr val="tx1"/>
        </a:solidFill>
        <a:latin typeface="+mn-lt"/>
        <a:ea typeface="+mn-ea"/>
        <a:cs typeface="+mn-cs"/>
      </a:defRPr>
    </a:lvl7pPr>
    <a:lvl8pPr marL="11103215" algn="l" defTabSz="1586174" rtl="0" eaLnBrk="1" latinLnBrk="0" hangingPunct="1">
      <a:defRPr sz="6200" kern="1200">
        <a:solidFill>
          <a:schemeClr val="tx1"/>
        </a:solidFill>
        <a:latin typeface="+mn-lt"/>
        <a:ea typeface="+mn-ea"/>
        <a:cs typeface="+mn-cs"/>
      </a:defRPr>
    </a:lvl8pPr>
    <a:lvl9pPr marL="12689388" algn="l" defTabSz="1586174" rtl="0" eaLnBrk="1" latinLnBrk="0" hangingPunct="1">
      <a:defRPr sz="62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9626" userDrawn="1">
          <p15:clr>
            <a:srgbClr val="A4A3A4"/>
          </p15:clr>
        </p15:guide>
        <p15:guide id="2" pos="683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0F2F2"/>
    <a:srgbClr val="0075BF"/>
    <a:srgbClr val="55B4E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3896" autoAdjust="0"/>
  </p:normalViewPr>
  <p:slideViewPr>
    <p:cSldViewPr snapToGrid="0" snapToObjects="1">
      <p:cViewPr>
        <p:scale>
          <a:sx n="60" d="100"/>
          <a:sy n="60" d="100"/>
        </p:scale>
        <p:origin x="-1524" y="-324"/>
      </p:cViewPr>
      <p:guideLst>
        <p:guide orient="horz" pos="9626"/>
        <p:guide pos="683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UH Poster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17" name="Text Placeholder 16"/>
          <p:cNvSpPr>
            <a:spLocks noGrp="1"/>
          </p:cNvSpPr>
          <p:nvPr>
            <p:ph type="body" sz="quarter" idx="10" hasCustomPrompt="1"/>
          </p:nvPr>
        </p:nvSpPr>
        <p:spPr>
          <a:xfrm>
            <a:off x="1337256" y="1106503"/>
            <a:ext cx="11210165" cy="1243024"/>
          </a:xfrm>
          <a:prstGeom prst="rect">
            <a:avLst/>
          </a:prstGeom>
        </p:spPr>
        <p:txBody>
          <a:bodyPr vert="horz" lIns="0" tIns="0" rIns="0" bIns="0"/>
          <a:lstStyle>
            <a:lvl1pPr marL="0" indent="0">
              <a:buNone/>
              <a:defRPr sz="7100" b="1">
                <a:solidFill>
                  <a:schemeClr val="tx2"/>
                </a:solidFill>
                <a:latin typeface="Arial"/>
                <a:cs typeface="Arial"/>
              </a:defRPr>
            </a:lvl1pPr>
            <a:lvl2pPr marL="1586174" indent="0">
              <a:buNone/>
              <a:defRPr sz="8400" b="1">
                <a:solidFill>
                  <a:srgbClr val="000000"/>
                </a:solidFill>
                <a:latin typeface="Arial"/>
                <a:cs typeface="Arial"/>
              </a:defRPr>
            </a:lvl2pPr>
            <a:lvl3pPr marL="3172347" indent="0">
              <a:buNone/>
              <a:defRPr sz="4500">
                <a:latin typeface="Arial"/>
                <a:cs typeface="Arial"/>
              </a:defRPr>
            </a:lvl3pPr>
            <a:lvl4pPr marL="4758521" indent="0">
              <a:buNone/>
              <a:defRPr sz="4500"/>
            </a:lvl4pPr>
            <a:lvl5pPr marL="6344694" indent="0">
              <a:buNone/>
              <a:defRPr sz="4500"/>
            </a:lvl5pPr>
          </a:lstStyle>
          <a:p>
            <a:pPr lvl="0"/>
            <a:r>
              <a:rPr lang="ga-IE" dirty="0" smtClean="0"/>
              <a:t>Title</a:t>
            </a:r>
          </a:p>
        </p:txBody>
      </p:sp>
      <p:sp>
        <p:nvSpPr>
          <p:cNvPr id="20" name="Text Placeholder 19"/>
          <p:cNvSpPr>
            <a:spLocks noGrp="1"/>
          </p:cNvSpPr>
          <p:nvPr>
            <p:ph type="body" sz="quarter" idx="11" hasCustomPrompt="1"/>
          </p:nvPr>
        </p:nvSpPr>
        <p:spPr>
          <a:xfrm>
            <a:off x="1337257" y="4914814"/>
            <a:ext cx="18868865" cy="607807"/>
          </a:xfrm>
          <a:prstGeom prst="rect">
            <a:avLst/>
          </a:prstGeom>
        </p:spPr>
        <p:txBody>
          <a:bodyPr vert="horz" lIns="0" tIns="0" rIns="0" bIns="0"/>
          <a:lstStyle>
            <a:lvl1pPr marL="0" indent="0">
              <a:buNone/>
              <a:defRPr sz="3800" b="1">
                <a:solidFill>
                  <a:srgbClr val="0075BF"/>
                </a:solidFill>
                <a:latin typeface="Arial"/>
                <a:cs typeface="Arial"/>
              </a:defRPr>
            </a:lvl1pPr>
          </a:lstStyle>
          <a:p>
            <a:pPr lvl="0"/>
            <a:r>
              <a:rPr lang="ga-IE" dirty="0" smtClean="0"/>
              <a:t>Sub heading</a:t>
            </a:r>
            <a:endParaRPr lang="en-US" dirty="0"/>
          </a:p>
        </p:txBody>
      </p:sp>
      <p:sp>
        <p:nvSpPr>
          <p:cNvPr id="25" name="Text Placeholder 24"/>
          <p:cNvSpPr>
            <a:spLocks noGrp="1"/>
          </p:cNvSpPr>
          <p:nvPr>
            <p:ph type="body" sz="quarter" idx="12" hasCustomPrompt="1"/>
          </p:nvPr>
        </p:nvSpPr>
        <p:spPr>
          <a:xfrm>
            <a:off x="1337257" y="5570711"/>
            <a:ext cx="18868865" cy="1517173"/>
          </a:xfrm>
          <a:prstGeom prst="rect">
            <a:avLst/>
          </a:prstGeom>
        </p:spPr>
        <p:txBody>
          <a:bodyPr vert="horz" lIns="0" tIns="0" rIns="0" bIns="0"/>
          <a:lstStyle>
            <a:lvl1pPr marL="0" indent="0">
              <a:buNone/>
              <a:defRPr sz="2600" b="1">
                <a:solidFill>
                  <a:srgbClr val="000000"/>
                </a:solidFill>
                <a:latin typeface="Arial"/>
                <a:cs typeface="Arial"/>
              </a:defRPr>
            </a:lvl1pPr>
          </a:lstStyle>
          <a:p>
            <a:pPr lvl="0"/>
            <a:r>
              <a:rPr lang="ga-IE" dirty="0" smtClean="0"/>
              <a:t>Paragraph text</a:t>
            </a:r>
            <a:endParaRPr lang="en-US" dirty="0"/>
          </a:p>
        </p:txBody>
      </p:sp>
      <p:sp>
        <p:nvSpPr>
          <p:cNvPr id="31" name="Picture Placeholder 30"/>
          <p:cNvSpPr>
            <a:spLocks noGrp="1"/>
          </p:cNvSpPr>
          <p:nvPr>
            <p:ph type="pic" sz="quarter" idx="16"/>
          </p:nvPr>
        </p:nvSpPr>
        <p:spPr>
          <a:xfrm>
            <a:off x="1337256" y="10228219"/>
            <a:ext cx="8419153" cy="4700028"/>
          </a:xfrm>
          <a:prstGeom prst="rect">
            <a:avLst/>
          </a:prstGeom>
        </p:spPr>
        <p:txBody>
          <a:bodyPr vert="horz" lIns="317235" tIns="158617" rIns="317235" bIns="158617"/>
          <a:lstStyle>
            <a:lvl1pPr marL="0" indent="0">
              <a:buNone/>
              <a:defRPr sz="3500">
                <a:latin typeface="Arial"/>
                <a:cs typeface="Arial"/>
              </a:defRPr>
            </a:lvl1pPr>
          </a:lstStyle>
          <a:p>
            <a:endParaRPr lang="en-US"/>
          </a:p>
        </p:txBody>
      </p:sp>
      <p:sp>
        <p:nvSpPr>
          <p:cNvPr id="18" name="Text Placeholder 24"/>
          <p:cNvSpPr>
            <a:spLocks noGrp="1"/>
          </p:cNvSpPr>
          <p:nvPr>
            <p:ph type="body" sz="quarter" idx="17" hasCustomPrompt="1"/>
          </p:nvPr>
        </p:nvSpPr>
        <p:spPr>
          <a:xfrm>
            <a:off x="1337257" y="2373801"/>
            <a:ext cx="18868865" cy="1517173"/>
          </a:xfrm>
          <a:prstGeom prst="rect">
            <a:avLst/>
          </a:prstGeom>
        </p:spPr>
        <p:txBody>
          <a:bodyPr vert="horz" lIns="0" tIns="0" rIns="0" bIns="0"/>
          <a:lstStyle>
            <a:lvl1pPr marL="0" indent="0">
              <a:buNone/>
              <a:defRPr sz="3000">
                <a:solidFill>
                  <a:srgbClr val="000000"/>
                </a:solidFill>
                <a:latin typeface="Arial"/>
                <a:cs typeface="Arial"/>
              </a:defRPr>
            </a:lvl1pPr>
          </a:lstStyle>
          <a:p>
            <a:pPr lvl="0"/>
            <a:r>
              <a:rPr lang="ga-IE" dirty="0" smtClean="0"/>
              <a:t>Paragraph text</a:t>
            </a:r>
            <a:endParaRPr lang="en-US" dirty="0"/>
          </a:p>
        </p:txBody>
      </p:sp>
      <p:sp>
        <p:nvSpPr>
          <p:cNvPr id="19" name="Text Placeholder 24"/>
          <p:cNvSpPr>
            <a:spLocks noGrp="1"/>
          </p:cNvSpPr>
          <p:nvPr>
            <p:ph type="body" sz="quarter" idx="18" hasCustomPrompt="1"/>
          </p:nvPr>
        </p:nvSpPr>
        <p:spPr>
          <a:xfrm>
            <a:off x="1337257" y="8944737"/>
            <a:ext cx="8419152" cy="1055975"/>
          </a:xfrm>
          <a:prstGeom prst="rect">
            <a:avLst/>
          </a:prstGeom>
        </p:spPr>
        <p:txBody>
          <a:bodyPr vert="horz" lIns="0" tIns="0" rIns="0" bIns="0"/>
          <a:lstStyle>
            <a:lvl1pPr marL="0" indent="0">
              <a:buNone/>
              <a:defRPr sz="3000" b="1">
                <a:solidFill>
                  <a:schemeClr val="tx2"/>
                </a:solidFill>
                <a:latin typeface="Arial"/>
                <a:cs typeface="Arial"/>
              </a:defRPr>
            </a:lvl1pPr>
          </a:lstStyle>
          <a:p>
            <a:pPr lvl="0"/>
            <a:r>
              <a:rPr lang="ga-IE" dirty="0" smtClean="0"/>
              <a:t>Title</a:t>
            </a:r>
            <a:endParaRPr lang="en-US" dirty="0"/>
          </a:p>
        </p:txBody>
      </p:sp>
      <p:sp>
        <p:nvSpPr>
          <p:cNvPr id="21" name="Text Placeholder 19"/>
          <p:cNvSpPr>
            <a:spLocks noGrp="1"/>
          </p:cNvSpPr>
          <p:nvPr>
            <p:ph type="body" sz="quarter" idx="19" hasCustomPrompt="1"/>
          </p:nvPr>
        </p:nvSpPr>
        <p:spPr>
          <a:xfrm>
            <a:off x="1337257" y="7876191"/>
            <a:ext cx="18868865" cy="607807"/>
          </a:xfrm>
          <a:prstGeom prst="rect">
            <a:avLst/>
          </a:prstGeom>
        </p:spPr>
        <p:txBody>
          <a:bodyPr vert="horz" lIns="0" tIns="0" rIns="0" bIns="0"/>
          <a:lstStyle>
            <a:lvl1pPr marL="0" indent="0">
              <a:buNone/>
              <a:defRPr sz="3800" b="1">
                <a:solidFill>
                  <a:srgbClr val="0075BF"/>
                </a:solidFill>
                <a:latin typeface="Arial"/>
                <a:cs typeface="Arial"/>
              </a:defRPr>
            </a:lvl1pPr>
          </a:lstStyle>
          <a:p>
            <a:pPr lvl="0"/>
            <a:r>
              <a:rPr lang="ga-IE" dirty="0" smtClean="0"/>
              <a:t>Sub heading</a:t>
            </a:r>
            <a:endParaRPr lang="en-US" dirty="0"/>
          </a:p>
        </p:txBody>
      </p:sp>
      <p:sp>
        <p:nvSpPr>
          <p:cNvPr id="22" name="Text Placeholder 24"/>
          <p:cNvSpPr>
            <a:spLocks noGrp="1"/>
          </p:cNvSpPr>
          <p:nvPr>
            <p:ph type="body" sz="quarter" idx="20" hasCustomPrompt="1"/>
          </p:nvPr>
        </p:nvSpPr>
        <p:spPr>
          <a:xfrm>
            <a:off x="11786969" y="8944737"/>
            <a:ext cx="8419152" cy="1055975"/>
          </a:xfrm>
          <a:prstGeom prst="rect">
            <a:avLst/>
          </a:prstGeom>
        </p:spPr>
        <p:txBody>
          <a:bodyPr vert="horz" lIns="0" tIns="0" rIns="0" bIns="0"/>
          <a:lstStyle>
            <a:lvl1pPr marL="0" indent="0">
              <a:buNone/>
              <a:defRPr sz="3000" b="1">
                <a:solidFill>
                  <a:schemeClr val="tx2"/>
                </a:solidFill>
                <a:latin typeface="Arial"/>
                <a:cs typeface="Arial"/>
              </a:defRPr>
            </a:lvl1pPr>
          </a:lstStyle>
          <a:p>
            <a:pPr lvl="0"/>
            <a:r>
              <a:rPr lang="ga-IE" dirty="0" smtClean="0"/>
              <a:t>Title</a:t>
            </a:r>
            <a:endParaRPr lang="en-US" dirty="0"/>
          </a:p>
        </p:txBody>
      </p:sp>
      <p:sp>
        <p:nvSpPr>
          <p:cNvPr id="23" name="Text Placeholder 24"/>
          <p:cNvSpPr>
            <a:spLocks noGrp="1"/>
          </p:cNvSpPr>
          <p:nvPr>
            <p:ph type="body" sz="quarter" idx="21" hasCustomPrompt="1"/>
          </p:nvPr>
        </p:nvSpPr>
        <p:spPr>
          <a:xfrm>
            <a:off x="1337257" y="15280140"/>
            <a:ext cx="8419152" cy="1347257"/>
          </a:xfrm>
          <a:prstGeom prst="rect">
            <a:avLst/>
          </a:prstGeom>
        </p:spPr>
        <p:txBody>
          <a:bodyPr vert="horz" lIns="0" tIns="0" rIns="0" bIns="0"/>
          <a:lstStyle>
            <a:lvl1pPr marL="0" indent="0">
              <a:buNone/>
              <a:defRPr sz="2300" b="0">
                <a:solidFill>
                  <a:srgbClr val="000000"/>
                </a:solidFill>
                <a:latin typeface="Arial"/>
                <a:cs typeface="Arial"/>
              </a:defRPr>
            </a:lvl1pPr>
          </a:lstStyle>
          <a:p>
            <a:pPr lvl="0"/>
            <a:r>
              <a:rPr lang="ga-IE" dirty="0" smtClean="0"/>
              <a:t>Figure 1</a:t>
            </a:r>
            <a:endParaRPr lang="en-US" dirty="0"/>
          </a:p>
        </p:txBody>
      </p:sp>
      <p:sp>
        <p:nvSpPr>
          <p:cNvPr id="24" name="Text Placeholder 24"/>
          <p:cNvSpPr>
            <a:spLocks noGrp="1"/>
          </p:cNvSpPr>
          <p:nvPr>
            <p:ph type="body" sz="quarter" idx="22" hasCustomPrompt="1"/>
          </p:nvPr>
        </p:nvSpPr>
        <p:spPr>
          <a:xfrm>
            <a:off x="11786969" y="15280140"/>
            <a:ext cx="8419152" cy="1347257"/>
          </a:xfrm>
          <a:prstGeom prst="rect">
            <a:avLst/>
          </a:prstGeom>
        </p:spPr>
        <p:txBody>
          <a:bodyPr vert="horz" lIns="0" tIns="0" rIns="0" bIns="0"/>
          <a:lstStyle>
            <a:lvl1pPr marL="0" indent="0">
              <a:buNone/>
              <a:defRPr sz="2300" b="0">
                <a:solidFill>
                  <a:srgbClr val="000000"/>
                </a:solidFill>
                <a:latin typeface="Arial"/>
                <a:cs typeface="Arial"/>
              </a:defRPr>
            </a:lvl1pPr>
          </a:lstStyle>
          <a:p>
            <a:pPr lvl="0"/>
            <a:r>
              <a:rPr lang="ga-IE" dirty="0" smtClean="0"/>
              <a:t>Figure 1</a:t>
            </a:r>
            <a:endParaRPr lang="en-US" dirty="0"/>
          </a:p>
        </p:txBody>
      </p:sp>
      <p:sp>
        <p:nvSpPr>
          <p:cNvPr id="27" name="Text Placeholder 19"/>
          <p:cNvSpPr>
            <a:spLocks noGrp="1"/>
          </p:cNvSpPr>
          <p:nvPr>
            <p:ph type="body" sz="quarter" idx="23" hasCustomPrompt="1"/>
          </p:nvPr>
        </p:nvSpPr>
        <p:spPr>
          <a:xfrm>
            <a:off x="12245671" y="25717266"/>
            <a:ext cx="7960450" cy="607807"/>
          </a:xfrm>
          <a:prstGeom prst="rect">
            <a:avLst/>
          </a:prstGeom>
        </p:spPr>
        <p:txBody>
          <a:bodyPr vert="horz" lIns="0" tIns="0" rIns="0" bIns="0"/>
          <a:lstStyle>
            <a:lvl1pPr marL="0" indent="0">
              <a:buNone/>
              <a:defRPr sz="3800" b="1">
                <a:solidFill>
                  <a:srgbClr val="0075BF"/>
                </a:solidFill>
                <a:latin typeface="Arial"/>
                <a:cs typeface="Arial"/>
              </a:defRPr>
            </a:lvl1pPr>
          </a:lstStyle>
          <a:p>
            <a:pPr lvl="0"/>
            <a:r>
              <a:rPr lang="ga-IE" dirty="0" smtClean="0"/>
              <a:t>Conclusion</a:t>
            </a:r>
            <a:endParaRPr lang="en-US" dirty="0"/>
          </a:p>
        </p:txBody>
      </p:sp>
      <p:sp>
        <p:nvSpPr>
          <p:cNvPr id="28" name="Text Placeholder 24"/>
          <p:cNvSpPr>
            <a:spLocks noGrp="1"/>
          </p:cNvSpPr>
          <p:nvPr>
            <p:ph type="body" sz="quarter" idx="24" hasCustomPrompt="1"/>
          </p:nvPr>
        </p:nvSpPr>
        <p:spPr>
          <a:xfrm>
            <a:off x="12245671" y="26349346"/>
            <a:ext cx="7960450" cy="2220649"/>
          </a:xfrm>
          <a:prstGeom prst="rect">
            <a:avLst/>
          </a:prstGeom>
        </p:spPr>
        <p:txBody>
          <a:bodyPr vert="horz" lIns="0" tIns="0" rIns="0" bIns="0"/>
          <a:lstStyle>
            <a:lvl1pPr marL="0" indent="0">
              <a:buNone/>
              <a:defRPr sz="2600" b="1">
                <a:solidFill>
                  <a:srgbClr val="000000"/>
                </a:solidFill>
                <a:latin typeface="Arial"/>
                <a:cs typeface="Arial"/>
              </a:defRPr>
            </a:lvl1pPr>
          </a:lstStyle>
          <a:p>
            <a:pPr lvl="0"/>
            <a:r>
              <a:rPr lang="ga-IE" dirty="0" smtClean="0"/>
              <a:t>Paragraph text</a:t>
            </a:r>
            <a:endParaRPr lang="en-US" dirty="0"/>
          </a:p>
        </p:txBody>
      </p:sp>
      <p:sp>
        <p:nvSpPr>
          <p:cNvPr id="30" name="Picture Placeholder 30"/>
          <p:cNvSpPr>
            <a:spLocks noGrp="1"/>
          </p:cNvSpPr>
          <p:nvPr>
            <p:ph type="pic" sz="quarter" idx="25"/>
          </p:nvPr>
        </p:nvSpPr>
        <p:spPr>
          <a:xfrm>
            <a:off x="11786969" y="10228219"/>
            <a:ext cx="8419153" cy="4700028"/>
          </a:xfrm>
          <a:prstGeom prst="rect">
            <a:avLst/>
          </a:prstGeom>
        </p:spPr>
        <p:txBody>
          <a:bodyPr vert="horz" lIns="317235" tIns="158617" rIns="317235" bIns="158617"/>
          <a:lstStyle>
            <a:lvl1pPr marL="0" indent="0">
              <a:buNone/>
              <a:defRPr sz="3500">
                <a:latin typeface="Arial"/>
                <a:cs typeface="Arial"/>
              </a:defRPr>
            </a:lvl1pPr>
          </a:lstStyle>
          <a:p>
            <a:endParaRPr lang="en-US"/>
          </a:p>
        </p:txBody>
      </p:sp>
      <p:sp>
        <p:nvSpPr>
          <p:cNvPr id="32" name="Picture Placeholder 30"/>
          <p:cNvSpPr>
            <a:spLocks noGrp="1"/>
          </p:cNvSpPr>
          <p:nvPr>
            <p:ph type="pic" sz="quarter" idx="26"/>
          </p:nvPr>
        </p:nvSpPr>
        <p:spPr>
          <a:xfrm>
            <a:off x="1337256" y="18505506"/>
            <a:ext cx="8419153" cy="4700028"/>
          </a:xfrm>
          <a:prstGeom prst="rect">
            <a:avLst/>
          </a:prstGeom>
        </p:spPr>
        <p:txBody>
          <a:bodyPr vert="horz" lIns="317235" tIns="158617" rIns="317235" bIns="158617"/>
          <a:lstStyle>
            <a:lvl1pPr marL="0" indent="0">
              <a:buNone/>
              <a:defRPr sz="3500">
                <a:latin typeface="Arial"/>
                <a:cs typeface="Arial"/>
              </a:defRPr>
            </a:lvl1pPr>
          </a:lstStyle>
          <a:p>
            <a:endParaRPr lang="en-US"/>
          </a:p>
        </p:txBody>
      </p:sp>
      <p:sp>
        <p:nvSpPr>
          <p:cNvPr id="33" name="Text Placeholder 24"/>
          <p:cNvSpPr>
            <a:spLocks noGrp="1"/>
          </p:cNvSpPr>
          <p:nvPr>
            <p:ph type="body" sz="quarter" idx="27" hasCustomPrompt="1"/>
          </p:nvPr>
        </p:nvSpPr>
        <p:spPr>
          <a:xfrm>
            <a:off x="1337257" y="17222025"/>
            <a:ext cx="8419152" cy="1055975"/>
          </a:xfrm>
          <a:prstGeom prst="rect">
            <a:avLst/>
          </a:prstGeom>
        </p:spPr>
        <p:txBody>
          <a:bodyPr vert="horz" lIns="0" tIns="0" rIns="0" bIns="0"/>
          <a:lstStyle>
            <a:lvl1pPr marL="0" indent="0">
              <a:buNone/>
              <a:defRPr sz="3000" b="1">
                <a:solidFill>
                  <a:schemeClr val="tx2"/>
                </a:solidFill>
                <a:latin typeface="Arial"/>
                <a:cs typeface="Arial"/>
              </a:defRPr>
            </a:lvl1pPr>
          </a:lstStyle>
          <a:p>
            <a:pPr lvl="0"/>
            <a:r>
              <a:rPr lang="ga-IE" dirty="0" smtClean="0"/>
              <a:t>Title</a:t>
            </a:r>
            <a:endParaRPr lang="en-US" dirty="0"/>
          </a:p>
        </p:txBody>
      </p:sp>
      <p:sp>
        <p:nvSpPr>
          <p:cNvPr id="34" name="Text Placeholder 24"/>
          <p:cNvSpPr>
            <a:spLocks noGrp="1"/>
          </p:cNvSpPr>
          <p:nvPr>
            <p:ph type="body" sz="quarter" idx="28" hasCustomPrompt="1"/>
          </p:nvPr>
        </p:nvSpPr>
        <p:spPr>
          <a:xfrm>
            <a:off x="11786969" y="17222025"/>
            <a:ext cx="8419152" cy="1055975"/>
          </a:xfrm>
          <a:prstGeom prst="rect">
            <a:avLst/>
          </a:prstGeom>
        </p:spPr>
        <p:txBody>
          <a:bodyPr vert="horz" lIns="0" tIns="0" rIns="0" bIns="0"/>
          <a:lstStyle>
            <a:lvl1pPr marL="0" indent="0">
              <a:buNone/>
              <a:defRPr sz="3000" b="1">
                <a:solidFill>
                  <a:schemeClr val="tx2"/>
                </a:solidFill>
                <a:latin typeface="Arial"/>
                <a:cs typeface="Arial"/>
              </a:defRPr>
            </a:lvl1pPr>
          </a:lstStyle>
          <a:p>
            <a:pPr lvl="0"/>
            <a:r>
              <a:rPr lang="ga-IE" dirty="0" smtClean="0"/>
              <a:t>Title</a:t>
            </a:r>
            <a:endParaRPr lang="en-US" dirty="0"/>
          </a:p>
        </p:txBody>
      </p:sp>
      <p:sp>
        <p:nvSpPr>
          <p:cNvPr id="35" name="Text Placeholder 24"/>
          <p:cNvSpPr>
            <a:spLocks noGrp="1"/>
          </p:cNvSpPr>
          <p:nvPr>
            <p:ph type="body" sz="quarter" idx="29" hasCustomPrompt="1"/>
          </p:nvPr>
        </p:nvSpPr>
        <p:spPr>
          <a:xfrm>
            <a:off x="1337257" y="23557428"/>
            <a:ext cx="8419152" cy="1347257"/>
          </a:xfrm>
          <a:prstGeom prst="rect">
            <a:avLst/>
          </a:prstGeom>
        </p:spPr>
        <p:txBody>
          <a:bodyPr vert="horz" lIns="0" tIns="0" rIns="0" bIns="0"/>
          <a:lstStyle>
            <a:lvl1pPr marL="0" indent="0">
              <a:buNone/>
              <a:defRPr sz="2300" b="0">
                <a:solidFill>
                  <a:srgbClr val="000000"/>
                </a:solidFill>
                <a:latin typeface="Arial"/>
                <a:cs typeface="Arial"/>
              </a:defRPr>
            </a:lvl1pPr>
          </a:lstStyle>
          <a:p>
            <a:pPr lvl="0"/>
            <a:r>
              <a:rPr lang="ga-IE" dirty="0" smtClean="0"/>
              <a:t>Figure 1</a:t>
            </a:r>
            <a:endParaRPr lang="en-US" dirty="0"/>
          </a:p>
        </p:txBody>
      </p:sp>
      <p:sp>
        <p:nvSpPr>
          <p:cNvPr id="36" name="Text Placeholder 24"/>
          <p:cNvSpPr>
            <a:spLocks noGrp="1"/>
          </p:cNvSpPr>
          <p:nvPr>
            <p:ph type="body" sz="quarter" idx="30" hasCustomPrompt="1"/>
          </p:nvPr>
        </p:nvSpPr>
        <p:spPr>
          <a:xfrm>
            <a:off x="11786969" y="23557428"/>
            <a:ext cx="8419152" cy="1347257"/>
          </a:xfrm>
          <a:prstGeom prst="rect">
            <a:avLst/>
          </a:prstGeom>
        </p:spPr>
        <p:txBody>
          <a:bodyPr vert="horz" lIns="0" tIns="0" rIns="0" bIns="0"/>
          <a:lstStyle>
            <a:lvl1pPr marL="0" indent="0">
              <a:buNone/>
              <a:defRPr sz="2300" b="0">
                <a:solidFill>
                  <a:srgbClr val="000000"/>
                </a:solidFill>
                <a:latin typeface="Arial"/>
                <a:cs typeface="Arial"/>
              </a:defRPr>
            </a:lvl1pPr>
          </a:lstStyle>
          <a:p>
            <a:pPr lvl="0"/>
            <a:r>
              <a:rPr lang="ga-IE" dirty="0" smtClean="0"/>
              <a:t>Figure 1</a:t>
            </a:r>
            <a:endParaRPr lang="en-US" dirty="0"/>
          </a:p>
        </p:txBody>
      </p:sp>
      <p:sp>
        <p:nvSpPr>
          <p:cNvPr id="37" name="Picture Placeholder 30"/>
          <p:cNvSpPr>
            <a:spLocks noGrp="1"/>
          </p:cNvSpPr>
          <p:nvPr>
            <p:ph type="pic" sz="quarter" idx="31"/>
          </p:nvPr>
        </p:nvSpPr>
        <p:spPr>
          <a:xfrm>
            <a:off x="11786969" y="18505506"/>
            <a:ext cx="8419153" cy="4700028"/>
          </a:xfrm>
          <a:prstGeom prst="rect">
            <a:avLst/>
          </a:prstGeom>
        </p:spPr>
        <p:txBody>
          <a:bodyPr vert="horz" lIns="317235" tIns="158617" rIns="317235" bIns="158617"/>
          <a:lstStyle>
            <a:lvl1pPr marL="0" indent="0">
              <a:buNone/>
              <a:defRPr sz="3500">
                <a:latin typeface="Arial"/>
                <a:cs typeface="Arial"/>
              </a:defRPr>
            </a:lvl1pPr>
          </a:lstStyle>
          <a:p>
            <a:endParaRPr lang="en-US"/>
          </a:p>
        </p:txBody>
      </p:sp>
    </p:spTree>
    <p:extLst>
      <p:ext uri="{BB962C8B-B14F-4D97-AF65-F5344CB8AC3E}">
        <p14:creationId xmlns:p14="http://schemas.microsoft.com/office/powerpoint/2010/main" val="1786671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519241" y="911066"/>
            <a:ext cx="4816316" cy="19370535"/>
          </a:xfrm>
          <a:prstGeom prst="rect">
            <a:avLst/>
          </a:prstGeom>
        </p:spPr>
        <p:txBody>
          <a:bodyPr vert="eaVert" lIns="317235" tIns="158617" rIns="317235" bIns="158617"/>
          <a:lstStyle/>
          <a:p>
            <a:r>
              <a:rPr lang="ga-IE" smtClean="0"/>
              <a:t>Click to edit Master title style</a:t>
            </a:r>
            <a:endParaRPr lang="en-US"/>
          </a:p>
        </p:txBody>
      </p:sp>
      <p:sp>
        <p:nvSpPr>
          <p:cNvPr id="3" name="Vertical Text Placeholder 2"/>
          <p:cNvSpPr>
            <a:spLocks noGrp="1"/>
          </p:cNvSpPr>
          <p:nvPr>
            <p:ph type="body" orient="vert" idx="1"/>
          </p:nvPr>
        </p:nvSpPr>
        <p:spPr>
          <a:xfrm>
            <a:off x="1070292" y="911066"/>
            <a:ext cx="14092185" cy="19370535"/>
          </a:xfrm>
          <a:prstGeom prst="rect">
            <a:avLst/>
          </a:prstGeom>
        </p:spPr>
        <p:txBody>
          <a:bodyPr vert="eaVert" lIns="317235" tIns="158617" rIns="317235" bIns="158617"/>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Date Placeholder 3"/>
          <p:cNvSpPr>
            <a:spLocks noGrp="1"/>
          </p:cNvSpPr>
          <p:nvPr>
            <p:ph type="dt" sz="half" idx="10"/>
          </p:nvPr>
        </p:nvSpPr>
        <p:spPr>
          <a:xfrm>
            <a:off x="1070293" y="28060648"/>
            <a:ext cx="4994698" cy="1611875"/>
          </a:xfrm>
          <a:prstGeom prst="rect">
            <a:avLst/>
          </a:prstGeom>
        </p:spPr>
        <p:txBody>
          <a:bodyPr lIns="317235" tIns="158617" rIns="317235" bIns="158617"/>
          <a:lstStyle/>
          <a:p>
            <a:fld id="{BB1758F4-B2A8-124C-B5B6-975E08F6FFB5}" type="datetimeFigureOut">
              <a:rPr lang="en-US" smtClean="0"/>
              <a:t>2/17/2021</a:t>
            </a:fld>
            <a:endParaRPr lang="en-US"/>
          </a:p>
        </p:txBody>
      </p:sp>
      <p:sp>
        <p:nvSpPr>
          <p:cNvPr id="5" name="Footer Placeholder 4"/>
          <p:cNvSpPr>
            <a:spLocks noGrp="1"/>
          </p:cNvSpPr>
          <p:nvPr>
            <p:ph type="ftr" sz="quarter" idx="11"/>
          </p:nvPr>
        </p:nvSpPr>
        <p:spPr>
          <a:xfrm>
            <a:off x="7313666" y="28060648"/>
            <a:ext cx="6778519" cy="1611875"/>
          </a:xfrm>
          <a:prstGeom prst="rect">
            <a:avLst/>
          </a:prstGeom>
        </p:spPr>
        <p:txBody>
          <a:bodyPr lIns="317235" tIns="158617" rIns="317235" bIns="158617"/>
          <a:lstStyle/>
          <a:p>
            <a:endParaRPr lang="en-US"/>
          </a:p>
        </p:txBody>
      </p:sp>
      <p:sp>
        <p:nvSpPr>
          <p:cNvPr id="6" name="Slide Number Placeholder 5"/>
          <p:cNvSpPr>
            <a:spLocks noGrp="1"/>
          </p:cNvSpPr>
          <p:nvPr>
            <p:ph type="sldNum" sz="quarter" idx="12"/>
          </p:nvPr>
        </p:nvSpPr>
        <p:spPr>
          <a:xfrm>
            <a:off x="15340859" y="28060648"/>
            <a:ext cx="4994698" cy="1611875"/>
          </a:xfrm>
          <a:prstGeom prst="rect">
            <a:avLst/>
          </a:prstGeom>
        </p:spPr>
        <p:txBody>
          <a:bodyPr lIns="317235" tIns="158617" rIns="317235" bIns="158617"/>
          <a:lstStyle/>
          <a:p>
            <a:fld id="{7BEAE4AB-4A00-F04A-9E03-C3E64A050978}" type="slidenum">
              <a:rPr lang="en-US" smtClean="0"/>
              <a:t>‹#›</a:t>
            </a:fld>
            <a:endParaRPr lang="en-US"/>
          </a:p>
        </p:txBody>
      </p:sp>
    </p:spTree>
    <p:extLst>
      <p:ext uri="{BB962C8B-B14F-4D97-AF65-F5344CB8AC3E}">
        <p14:creationId xmlns:p14="http://schemas.microsoft.com/office/powerpoint/2010/main" val="464937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UH Poster 2">
    <p:bg>
      <p:bgPr>
        <a:blipFill rotWithShape="1">
          <a:blip r:embed="rId2"/>
          <a:stretch>
            <a:fillRect/>
          </a:stretch>
        </a:blipFill>
        <a:effectLst/>
      </p:bgPr>
    </p:bg>
    <p:spTree>
      <p:nvGrpSpPr>
        <p:cNvPr id="1" name=""/>
        <p:cNvGrpSpPr/>
        <p:nvPr/>
      </p:nvGrpSpPr>
      <p:grpSpPr>
        <a:xfrm>
          <a:off x="0" y="0"/>
          <a:ext cx="0" cy="0"/>
          <a:chOff x="0" y="0"/>
          <a:chExt cx="0" cy="0"/>
        </a:xfrm>
      </p:grpSpPr>
      <p:sp>
        <p:nvSpPr>
          <p:cNvPr id="10" name="Text Placeholder 16"/>
          <p:cNvSpPr>
            <a:spLocks noGrp="1"/>
          </p:cNvSpPr>
          <p:nvPr>
            <p:ph type="body" sz="quarter" idx="10" hasCustomPrompt="1"/>
          </p:nvPr>
        </p:nvSpPr>
        <p:spPr>
          <a:xfrm>
            <a:off x="1337256" y="1106503"/>
            <a:ext cx="11210165" cy="1243024"/>
          </a:xfrm>
          <a:prstGeom prst="rect">
            <a:avLst/>
          </a:prstGeom>
        </p:spPr>
        <p:txBody>
          <a:bodyPr vert="horz" lIns="0" tIns="0" rIns="0" bIns="0"/>
          <a:lstStyle>
            <a:lvl1pPr marL="0" indent="0">
              <a:buNone/>
              <a:defRPr sz="7100" b="1">
                <a:solidFill>
                  <a:schemeClr val="bg1"/>
                </a:solidFill>
                <a:latin typeface="Arial"/>
                <a:cs typeface="Arial"/>
              </a:defRPr>
            </a:lvl1pPr>
            <a:lvl2pPr marL="1586174" indent="0">
              <a:buNone/>
              <a:defRPr sz="8400" b="1">
                <a:solidFill>
                  <a:srgbClr val="000000"/>
                </a:solidFill>
                <a:latin typeface="Arial"/>
                <a:cs typeface="Arial"/>
              </a:defRPr>
            </a:lvl2pPr>
            <a:lvl3pPr marL="3172347" indent="0">
              <a:buNone/>
              <a:defRPr sz="4500">
                <a:latin typeface="Arial"/>
                <a:cs typeface="Arial"/>
              </a:defRPr>
            </a:lvl3pPr>
            <a:lvl4pPr marL="4758521" indent="0">
              <a:buNone/>
              <a:defRPr sz="4500"/>
            </a:lvl4pPr>
            <a:lvl5pPr marL="6344694" indent="0">
              <a:buNone/>
              <a:defRPr sz="4500"/>
            </a:lvl5pPr>
          </a:lstStyle>
          <a:p>
            <a:pPr lvl="0"/>
            <a:r>
              <a:rPr lang="ga-IE" dirty="0" smtClean="0"/>
              <a:t>Title</a:t>
            </a:r>
          </a:p>
        </p:txBody>
      </p:sp>
      <p:sp>
        <p:nvSpPr>
          <p:cNvPr id="11" name="Text Placeholder 19"/>
          <p:cNvSpPr>
            <a:spLocks noGrp="1"/>
          </p:cNvSpPr>
          <p:nvPr>
            <p:ph type="body" sz="quarter" idx="11" hasCustomPrompt="1"/>
          </p:nvPr>
        </p:nvSpPr>
        <p:spPr>
          <a:xfrm>
            <a:off x="1337257" y="4914814"/>
            <a:ext cx="18868865" cy="607807"/>
          </a:xfrm>
          <a:prstGeom prst="rect">
            <a:avLst/>
          </a:prstGeom>
        </p:spPr>
        <p:txBody>
          <a:bodyPr vert="horz" lIns="0" tIns="0" rIns="0" bIns="0"/>
          <a:lstStyle>
            <a:lvl1pPr marL="0" indent="0">
              <a:buNone/>
              <a:defRPr sz="3800" b="1">
                <a:solidFill>
                  <a:srgbClr val="0075BF"/>
                </a:solidFill>
                <a:latin typeface="Arial"/>
                <a:cs typeface="Arial"/>
              </a:defRPr>
            </a:lvl1pPr>
          </a:lstStyle>
          <a:p>
            <a:pPr lvl="0"/>
            <a:r>
              <a:rPr lang="ga-IE" dirty="0" smtClean="0"/>
              <a:t>Sub heading</a:t>
            </a:r>
            <a:endParaRPr lang="en-US" dirty="0"/>
          </a:p>
        </p:txBody>
      </p:sp>
      <p:sp>
        <p:nvSpPr>
          <p:cNvPr id="12" name="Text Placeholder 24"/>
          <p:cNvSpPr>
            <a:spLocks noGrp="1"/>
          </p:cNvSpPr>
          <p:nvPr>
            <p:ph type="body" sz="quarter" idx="12" hasCustomPrompt="1"/>
          </p:nvPr>
        </p:nvSpPr>
        <p:spPr>
          <a:xfrm>
            <a:off x="1337257" y="5570711"/>
            <a:ext cx="18868865" cy="1517173"/>
          </a:xfrm>
          <a:prstGeom prst="rect">
            <a:avLst/>
          </a:prstGeom>
        </p:spPr>
        <p:txBody>
          <a:bodyPr vert="horz" lIns="0" tIns="0" rIns="0" bIns="0"/>
          <a:lstStyle>
            <a:lvl1pPr marL="0" indent="0">
              <a:buNone/>
              <a:defRPr sz="2600" b="1">
                <a:solidFill>
                  <a:srgbClr val="000000"/>
                </a:solidFill>
                <a:latin typeface="Arial"/>
                <a:cs typeface="Arial"/>
              </a:defRPr>
            </a:lvl1pPr>
          </a:lstStyle>
          <a:p>
            <a:pPr lvl="0"/>
            <a:r>
              <a:rPr lang="ga-IE" dirty="0" smtClean="0"/>
              <a:t>Paragraph text</a:t>
            </a:r>
            <a:endParaRPr lang="en-US" dirty="0"/>
          </a:p>
        </p:txBody>
      </p:sp>
      <p:sp>
        <p:nvSpPr>
          <p:cNvPr id="14" name="Picture Placeholder 30"/>
          <p:cNvSpPr>
            <a:spLocks noGrp="1"/>
          </p:cNvSpPr>
          <p:nvPr>
            <p:ph type="pic" sz="quarter" idx="16"/>
          </p:nvPr>
        </p:nvSpPr>
        <p:spPr>
          <a:xfrm>
            <a:off x="1337256" y="10228219"/>
            <a:ext cx="10943198" cy="4700028"/>
          </a:xfrm>
          <a:prstGeom prst="rect">
            <a:avLst/>
          </a:prstGeom>
        </p:spPr>
        <p:txBody>
          <a:bodyPr vert="horz" lIns="317235" tIns="158617" rIns="317235" bIns="158617"/>
          <a:lstStyle>
            <a:lvl1pPr marL="0" indent="0">
              <a:buNone/>
              <a:defRPr sz="3500">
                <a:latin typeface="Arial"/>
                <a:cs typeface="Arial"/>
              </a:defRPr>
            </a:lvl1pPr>
          </a:lstStyle>
          <a:p>
            <a:endParaRPr lang="en-US"/>
          </a:p>
        </p:txBody>
      </p:sp>
      <p:sp>
        <p:nvSpPr>
          <p:cNvPr id="15" name="Text Placeholder 24"/>
          <p:cNvSpPr>
            <a:spLocks noGrp="1"/>
          </p:cNvSpPr>
          <p:nvPr>
            <p:ph type="body" sz="quarter" idx="17" hasCustomPrompt="1"/>
          </p:nvPr>
        </p:nvSpPr>
        <p:spPr>
          <a:xfrm>
            <a:off x="1337257" y="2373801"/>
            <a:ext cx="18868865" cy="1517173"/>
          </a:xfrm>
          <a:prstGeom prst="rect">
            <a:avLst/>
          </a:prstGeom>
        </p:spPr>
        <p:txBody>
          <a:bodyPr vert="horz" lIns="0" tIns="0" rIns="0" bIns="0"/>
          <a:lstStyle>
            <a:lvl1pPr marL="0" indent="0">
              <a:buNone/>
              <a:defRPr sz="3000">
                <a:solidFill>
                  <a:schemeClr val="bg1"/>
                </a:solidFill>
                <a:latin typeface="Arial"/>
                <a:cs typeface="Arial"/>
              </a:defRPr>
            </a:lvl1pPr>
          </a:lstStyle>
          <a:p>
            <a:pPr lvl="0"/>
            <a:r>
              <a:rPr lang="ga-IE" dirty="0" smtClean="0"/>
              <a:t>Paragraph text</a:t>
            </a:r>
            <a:endParaRPr lang="en-US" dirty="0"/>
          </a:p>
        </p:txBody>
      </p:sp>
      <p:sp>
        <p:nvSpPr>
          <p:cNvPr id="17" name="Text Placeholder 24"/>
          <p:cNvSpPr>
            <a:spLocks noGrp="1"/>
          </p:cNvSpPr>
          <p:nvPr>
            <p:ph type="body" sz="quarter" idx="18" hasCustomPrompt="1"/>
          </p:nvPr>
        </p:nvSpPr>
        <p:spPr>
          <a:xfrm>
            <a:off x="1337256" y="8944737"/>
            <a:ext cx="10943197" cy="1055975"/>
          </a:xfrm>
          <a:prstGeom prst="rect">
            <a:avLst/>
          </a:prstGeom>
        </p:spPr>
        <p:txBody>
          <a:bodyPr vert="horz" lIns="0" tIns="0" rIns="0" bIns="0"/>
          <a:lstStyle>
            <a:lvl1pPr marL="0" indent="0">
              <a:buNone/>
              <a:defRPr sz="3000" b="1">
                <a:solidFill>
                  <a:schemeClr val="tx2"/>
                </a:solidFill>
                <a:latin typeface="Arial"/>
                <a:cs typeface="Arial"/>
              </a:defRPr>
            </a:lvl1pPr>
          </a:lstStyle>
          <a:p>
            <a:pPr lvl="0"/>
            <a:r>
              <a:rPr lang="ga-IE" dirty="0" smtClean="0"/>
              <a:t>Title</a:t>
            </a:r>
            <a:endParaRPr lang="en-US" dirty="0"/>
          </a:p>
        </p:txBody>
      </p:sp>
      <p:sp>
        <p:nvSpPr>
          <p:cNvPr id="18" name="Text Placeholder 19"/>
          <p:cNvSpPr>
            <a:spLocks noGrp="1"/>
          </p:cNvSpPr>
          <p:nvPr>
            <p:ph type="body" sz="quarter" idx="19" hasCustomPrompt="1"/>
          </p:nvPr>
        </p:nvSpPr>
        <p:spPr>
          <a:xfrm>
            <a:off x="1337257" y="7876191"/>
            <a:ext cx="18868865" cy="607807"/>
          </a:xfrm>
          <a:prstGeom prst="rect">
            <a:avLst/>
          </a:prstGeom>
        </p:spPr>
        <p:txBody>
          <a:bodyPr vert="horz" lIns="0" tIns="0" rIns="0" bIns="0"/>
          <a:lstStyle>
            <a:lvl1pPr marL="0" indent="0">
              <a:buNone/>
              <a:defRPr sz="3800" b="1">
                <a:solidFill>
                  <a:srgbClr val="0075BF"/>
                </a:solidFill>
                <a:latin typeface="Arial"/>
                <a:cs typeface="Arial"/>
              </a:defRPr>
            </a:lvl1pPr>
          </a:lstStyle>
          <a:p>
            <a:pPr lvl="0"/>
            <a:r>
              <a:rPr lang="ga-IE" dirty="0" smtClean="0"/>
              <a:t>Sub heading</a:t>
            </a:r>
            <a:endParaRPr lang="en-US" dirty="0"/>
          </a:p>
        </p:txBody>
      </p:sp>
      <p:sp>
        <p:nvSpPr>
          <p:cNvPr id="20" name="Text Placeholder 24"/>
          <p:cNvSpPr>
            <a:spLocks noGrp="1"/>
          </p:cNvSpPr>
          <p:nvPr>
            <p:ph type="body" sz="quarter" idx="21" hasCustomPrompt="1"/>
          </p:nvPr>
        </p:nvSpPr>
        <p:spPr>
          <a:xfrm>
            <a:off x="1337256" y="15280140"/>
            <a:ext cx="10943197" cy="1347257"/>
          </a:xfrm>
          <a:prstGeom prst="rect">
            <a:avLst/>
          </a:prstGeom>
        </p:spPr>
        <p:txBody>
          <a:bodyPr vert="horz" lIns="0" tIns="0" rIns="0" bIns="0"/>
          <a:lstStyle>
            <a:lvl1pPr marL="0" indent="0">
              <a:buNone/>
              <a:defRPr sz="2300" b="0">
                <a:solidFill>
                  <a:srgbClr val="000000"/>
                </a:solidFill>
                <a:latin typeface="Arial"/>
                <a:cs typeface="Arial"/>
              </a:defRPr>
            </a:lvl1pPr>
          </a:lstStyle>
          <a:p>
            <a:pPr lvl="0"/>
            <a:r>
              <a:rPr lang="ga-IE" dirty="0" smtClean="0"/>
              <a:t>Figure 1</a:t>
            </a:r>
            <a:endParaRPr lang="en-US" dirty="0"/>
          </a:p>
        </p:txBody>
      </p:sp>
      <p:sp>
        <p:nvSpPr>
          <p:cNvPr id="22" name="Text Placeholder 19"/>
          <p:cNvSpPr>
            <a:spLocks noGrp="1"/>
          </p:cNvSpPr>
          <p:nvPr>
            <p:ph type="body" sz="quarter" idx="23" hasCustomPrompt="1"/>
          </p:nvPr>
        </p:nvSpPr>
        <p:spPr>
          <a:xfrm>
            <a:off x="13493937" y="25717266"/>
            <a:ext cx="6213034" cy="607807"/>
          </a:xfrm>
          <a:prstGeom prst="rect">
            <a:avLst/>
          </a:prstGeom>
        </p:spPr>
        <p:txBody>
          <a:bodyPr vert="horz" lIns="0" tIns="0" rIns="0" bIns="0"/>
          <a:lstStyle>
            <a:lvl1pPr marL="0" indent="0">
              <a:buNone/>
              <a:defRPr sz="3800" b="1">
                <a:solidFill>
                  <a:srgbClr val="0075BF"/>
                </a:solidFill>
                <a:latin typeface="Arial"/>
                <a:cs typeface="Arial"/>
              </a:defRPr>
            </a:lvl1pPr>
          </a:lstStyle>
          <a:p>
            <a:pPr lvl="0"/>
            <a:r>
              <a:rPr lang="ga-IE" dirty="0" smtClean="0"/>
              <a:t>Conclusion</a:t>
            </a:r>
            <a:endParaRPr lang="en-US" dirty="0"/>
          </a:p>
        </p:txBody>
      </p:sp>
      <p:sp>
        <p:nvSpPr>
          <p:cNvPr id="23" name="Text Placeholder 24"/>
          <p:cNvSpPr>
            <a:spLocks noGrp="1"/>
          </p:cNvSpPr>
          <p:nvPr>
            <p:ph type="body" sz="quarter" idx="24" hasCustomPrompt="1"/>
          </p:nvPr>
        </p:nvSpPr>
        <p:spPr>
          <a:xfrm>
            <a:off x="13493938" y="26349346"/>
            <a:ext cx="6213034" cy="2220649"/>
          </a:xfrm>
          <a:prstGeom prst="rect">
            <a:avLst/>
          </a:prstGeom>
        </p:spPr>
        <p:txBody>
          <a:bodyPr vert="horz" lIns="0" tIns="0" rIns="0" bIns="0"/>
          <a:lstStyle>
            <a:lvl1pPr marL="0" indent="0">
              <a:buNone/>
              <a:defRPr sz="2600" b="1">
                <a:solidFill>
                  <a:srgbClr val="000000"/>
                </a:solidFill>
                <a:latin typeface="Arial"/>
                <a:cs typeface="Arial"/>
              </a:defRPr>
            </a:lvl1pPr>
          </a:lstStyle>
          <a:p>
            <a:pPr lvl="0"/>
            <a:r>
              <a:rPr lang="ga-IE" dirty="0" smtClean="0"/>
              <a:t>Paragraph text</a:t>
            </a:r>
            <a:endParaRPr lang="en-US" dirty="0"/>
          </a:p>
        </p:txBody>
      </p:sp>
      <p:sp>
        <p:nvSpPr>
          <p:cNvPr id="24" name="Picture Placeholder 30"/>
          <p:cNvSpPr>
            <a:spLocks noGrp="1"/>
          </p:cNvSpPr>
          <p:nvPr>
            <p:ph type="pic" sz="quarter" idx="25"/>
          </p:nvPr>
        </p:nvSpPr>
        <p:spPr>
          <a:xfrm>
            <a:off x="12911464" y="8944738"/>
            <a:ext cx="7294658" cy="5983509"/>
          </a:xfrm>
          <a:prstGeom prst="rect">
            <a:avLst/>
          </a:prstGeom>
        </p:spPr>
        <p:txBody>
          <a:bodyPr vert="horz" lIns="317235" tIns="158617" rIns="317235" bIns="158617"/>
          <a:lstStyle>
            <a:lvl1pPr marL="0" indent="0">
              <a:buNone/>
              <a:defRPr sz="3500">
                <a:latin typeface="Arial"/>
                <a:cs typeface="Arial"/>
              </a:defRPr>
            </a:lvl1pPr>
          </a:lstStyle>
          <a:p>
            <a:endParaRPr lang="en-US"/>
          </a:p>
        </p:txBody>
      </p:sp>
      <p:sp>
        <p:nvSpPr>
          <p:cNvPr id="25" name="Picture Placeholder 30"/>
          <p:cNvSpPr>
            <a:spLocks noGrp="1"/>
          </p:cNvSpPr>
          <p:nvPr>
            <p:ph type="pic" sz="quarter" idx="26"/>
          </p:nvPr>
        </p:nvSpPr>
        <p:spPr>
          <a:xfrm>
            <a:off x="1337257" y="23557427"/>
            <a:ext cx="6550387" cy="4700028"/>
          </a:xfrm>
          <a:prstGeom prst="rect">
            <a:avLst/>
          </a:prstGeom>
        </p:spPr>
        <p:txBody>
          <a:bodyPr vert="horz" lIns="317235" tIns="158617" rIns="317235" bIns="158617"/>
          <a:lstStyle>
            <a:lvl1pPr marL="0" indent="0">
              <a:buNone/>
              <a:defRPr sz="3500">
                <a:latin typeface="Arial"/>
                <a:cs typeface="Arial"/>
              </a:defRPr>
            </a:lvl1pPr>
          </a:lstStyle>
          <a:p>
            <a:endParaRPr lang="en-US"/>
          </a:p>
        </p:txBody>
      </p:sp>
      <p:sp>
        <p:nvSpPr>
          <p:cNvPr id="32" name="Text Placeholder 24"/>
          <p:cNvSpPr>
            <a:spLocks noGrp="1"/>
          </p:cNvSpPr>
          <p:nvPr>
            <p:ph type="body" sz="quarter" idx="30" hasCustomPrompt="1"/>
          </p:nvPr>
        </p:nvSpPr>
        <p:spPr>
          <a:xfrm>
            <a:off x="8337846" y="23557428"/>
            <a:ext cx="3942609" cy="2463842"/>
          </a:xfrm>
          <a:prstGeom prst="rect">
            <a:avLst/>
          </a:prstGeom>
        </p:spPr>
        <p:txBody>
          <a:bodyPr vert="horz" lIns="0" tIns="0" rIns="0" bIns="0"/>
          <a:lstStyle>
            <a:lvl1pPr marL="0" indent="0">
              <a:buNone/>
              <a:defRPr sz="2300" b="0">
                <a:solidFill>
                  <a:srgbClr val="000000"/>
                </a:solidFill>
                <a:latin typeface="Arial"/>
                <a:cs typeface="Arial"/>
              </a:defRPr>
            </a:lvl1pPr>
          </a:lstStyle>
          <a:p>
            <a:pPr lvl="0"/>
            <a:r>
              <a:rPr lang="ga-IE" dirty="0" smtClean="0"/>
              <a:t>Figure 1 </a:t>
            </a:r>
            <a:endParaRPr lang="en-US" dirty="0"/>
          </a:p>
        </p:txBody>
      </p:sp>
      <p:sp>
        <p:nvSpPr>
          <p:cNvPr id="34" name="Text Placeholder 24"/>
          <p:cNvSpPr>
            <a:spLocks noGrp="1"/>
          </p:cNvSpPr>
          <p:nvPr>
            <p:ph type="body" sz="quarter" idx="31" hasCustomPrompt="1"/>
          </p:nvPr>
        </p:nvSpPr>
        <p:spPr>
          <a:xfrm>
            <a:off x="1337256" y="17586129"/>
            <a:ext cx="10943198" cy="5400944"/>
          </a:xfrm>
          <a:prstGeom prst="rect">
            <a:avLst/>
          </a:prstGeom>
        </p:spPr>
        <p:txBody>
          <a:bodyPr vert="horz" lIns="0" tIns="0" rIns="0" bIns="0"/>
          <a:lstStyle>
            <a:lvl1pPr marL="0" indent="0">
              <a:buNone/>
              <a:defRPr sz="2600" b="0">
                <a:solidFill>
                  <a:srgbClr val="000000"/>
                </a:solidFill>
                <a:latin typeface="Arial"/>
                <a:cs typeface="Arial"/>
              </a:defRPr>
            </a:lvl1pPr>
          </a:lstStyle>
          <a:p>
            <a:pPr lvl="0"/>
            <a:r>
              <a:rPr lang="ga-IE" dirty="0" smtClean="0"/>
              <a:t>Paragraph text</a:t>
            </a:r>
            <a:endParaRPr lang="en-US" dirty="0"/>
          </a:p>
        </p:txBody>
      </p:sp>
      <p:sp>
        <p:nvSpPr>
          <p:cNvPr id="36" name="Text Placeholder 24"/>
          <p:cNvSpPr>
            <a:spLocks noGrp="1"/>
          </p:cNvSpPr>
          <p:nvPr>
            <p:ph type="body" sz="quarter" idx="32" hasCustomPrompt="1"/>
          </p:nvPr>
        </p:nvSpPr>
        <p:spPr>
          <a:xfrm>
            <a:off x="13493938" y="15498603"/>
            <a:ext cx="6213035" cy="1007428"/>
          </a:xfrm>
          <a:prstGeom prst="rect">
            <a:avLst/>
          </a:prstGeom>
        </p:spPr>
        <p:txBody>
          <a:bodyPr vert="horz" lIns="0" tIns="0" rIns="0" bIns="0"/>
          <a:lstStyle>
            <a:lvl1pPr marL="0" indent="0">
              <a:buNone/>
              <a:defRPr sz="2600" b="1">
                <a:solidFill>
                  <a:srgbClr val="000000"/>
                </a:solidFill>
                <a:latin typeface="Arial"/>
                <a:cs typeface="Arial"/>
              </a:defRPr>
            </a:lvl1pPr>
          </a:lstStyle>
          <a:p>
            <a:pPr lvl="0"/>
            <a:r>
              <a:rPr lang="ga-IE" dirty="0" smtClean="0"/>
              <a:t>Paragraph text</a:t>
            </a:r>
            <a:endParaRPr lang="en-US" dirty="0"/>
          </a:p>
        </p:txBody>
      </p:sp>
      <p:sp>
        <p:nvSpPr>
          <p:cNvPr id="37" name="Text Placeholder 24"/>
          <p:cNvSpPr>
            <a:spLocks noGrp="1"/>
          </p:cNvSpPr>
          <p:nvPr>
            <p:ph type="body" sz="quarter" idx="33" hasCustomPrompt="1"/>
          </p:nvPr>
        </p:nvSpPr>
        <p:spPr>
          <a:xfrm>
            <a:off x="13493937" y="16542367"/>
            <a:ext cx="6213036" cy="6444706"/>
          </a:xfrm>
          <a:prstGeom prst="rect">
            <a:avLst/>
          </a:prstGeom>
        </p:spPr>
        <p:txBody>
          <a:bodyPr vert="horz" lIns="0" tIns="0" rIns="0" bIns="0"/>
          <a:lstStyle>
            <a:lvl1pPr marL="347289" indent="-347289">
              <a:buClr>
                <a:schemeClr val="tx2"/>
              </a:buClr>
              <a:buFont typeface="Arial"/>
              <a:buChar char="•"/>
              <a:defRPr sz="2600" b="0">
                <a:solidFill>
                  <a:srgbClr val="000000"/>
                </a:solidFill>
                <a:latin typeface="Arial"/>
                <a:cs typeface="Arial"/>
              </a:defRPr>
            </a:lvl1pPr>
          </a:lstStyle>
          <a:p>
            <a:pPr lvl="0"/>
            <a:r>
              <a:rPr lang="ga-IE" dirty="0" smtClean="0"/>
              <a:t>Paragraph text</a:t>
            </a:r>
            <a:endParaRPr lang="en-US" dirty="0"/>
          </a:p>
        </p:txBody>
      </p:sp>
    </p:spTree>
    <p:extLst>
      <p:ext uri="{BB962C8B-B14F-4D97-AF65-F5344CB8AC3E}">
        <p14:creationId xmlns:p14="http://schemas.microsoft.com/office/powerpoint/2010/main" val="3940888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70293" y="1212418"/>
            <a:ext cx="19265265" cy="5045869"/>
          </a:xfrm>
          <a:prstGeom prst="rect">
            <a:avLst/>
          </a:prstGeom>
        </p:spPr>
        <p:txBody>
          <a:bodyPr lIns="317235" tIns="158617" rIns="317235" bIns="158617"/>
          <a:lstStyle/>
          <a:p>
            <a:r>
              <a:rPr lang="ga-IE" smtClean="0"/>
              <a:t>Click to edit Master title style</a:t>
            </a:r>
            <a:endParaRPr lang="en-US"/>
          </a:p>
        </p:txBody>
      </p:sp>
      <p:sp>
        <p:nvSpPr>
          <p:cNvPr id="3" name="Content Placeholder 2"/>
          <p:cNvSpPr>
            <a:spLocks noGrp="1"/>
          </p:cNvSpPr>
          <p:nvPr>
            <p:ph sz="half" idx="1"/>
          </p:nvPr>
        </p:nvSpPr>
        <p:spPr>
          <a:xfrm>
            <a:off x="1070293" y="5298174"/>
            <a:ext cx="9454250" cy="14983427"/>
          </a:xfrm>
          <a:prstGeom prst="rect">
            <a:avLst/>
          </a:prstGeom>
        </p:spPr>
        <p:txBody>
          <a:bodyPr lIns="317235" tIns="158617" rIns="317235" bIns="158617"/>
          <a:lstStyle>
            <a:lvl1pPr>
              <a:defRPr sz="9700"/>
            </a:lvl1pPr>
            <a:lvl2pPr>
              <a:defRPr sz="8400"/>
            </a:lvl2pPr>
            <a:lvl3pPr>
              <a:defRPr sz="6900"/>
            </a:lvl3pPr>
            <a:lvl4pPr>
              <a:defRPr sz="6200"/>
            </a:lvl4pPr>
            <a:lvl5pPr>
              <a:defRPr sz="6200"/>
            </a:lvl5pPr>
            <a:lvl6pPr>
              <a:defRPr sz="6200"/>
            </a:lvl6pPr>
            <a:lvl7pPr>
              <a:defRPr sz="6200"/>
            </a:lvl7pPr>
            <a:lvl8pPr>
              <a:defRPr sz="6200"/>
            </a:lvl8pPr>
            <a:lvl9pPr>
              <a:defRPr sz="62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Content Placeholder 3"/>
          <p:cNvSpPr>
            <a:spLocks noGrp="1"/>
          </p:cNvSpPr>
          <p:nvPr>
            <p:ph sz="half" idx="2"/>
          </p:nvPr>
        </p:nvSpPr>
        <p:spPr>
          <a:xfrm>
            <a:off x="10881307" y="5298174"/>
            <a:ext cx="9454250" cy="14983427"/>
          </a:xfrm>
          <a:prstGeom prst="rect">
            <a:avLst/>
          </a:prstGeom>
        </p:spPr>
        <p:txBody>
          <a:bodyPr lIns="317235" tIns="158617" rIns="317235" bIns="158617"/>
          <a:lstStyle>
            <a:lvl1pPr>
              <a:defRPr sz="9700"/>
            </a:lvl1pPr>
            <a:lvl2pPr>
              <a:defRPr sz="8400"/>
            </a:lvl2pPr>
            <a:lvl3pPr>
              <a:defRPr sz="6900"/>
            </a:lvl3pPr>
            <a:lvl4pPr>
              <a:defRPr sz="6200"/>
            </a:lvl4pPr>
            <a:lvl5pPr>
              <a:defRPr sz="6200"/>
            </a:lvl5pPr>
            <a:lvl6pPr>
              <a:defRPr sz="6200"/>
            </a:lvl6pPr>
            <a:lvl7pPr>
              <a:defRPr sz="6200"/>
            </a:lvl7pPr>
            <a:lvl8pPr>
              <a:defRPr sz="6200"/>
            </a:lvl8pPr>
            <a:lvl9pPr>
              <a:defRPr sz="62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Date Placeholder 4"/>
          <p:cNvSpPr>
            <a:spLocks noGrp="1"/>
          </p:cNvSpPr>
          <p:nvPr>
            <p:ph type="dt" sz="half" idx="10"/>
          </p:nvPr>
        </p:nvSpPr>
        <p:spPr>
          <a:xfrm>
            <a:off x="1070293" y="28060648"/>
            <a:ext cx="4994698" cy="1611875"/>
          </a:xfrm>
          <a:prstGeom prst="rect">
            <a:avLst/>
          </a:prstGeom>
        </p:spPr>
        <p:txBody>
          <a:bodyPr lIns="317235" tIns="158617" rIns="317235" bIns="158617"/>
          <a:lstStyle/>
          <a:p>
            <a:fld id="{BB1758F4-B2A8-124C-B5B6-975E08F6FFB5}" type="datetimeFigureOut">
              <a:rPr lang="en-US" smtClean="0"/>
              <a:t>2/17/2021</a:t>
            </a:fld>
            <a:endParaRPr lang="en-US"/>
          </a:p>
        </p:txBody>
      </p:sp>
      <p:sp>
        <p:nvSpPr>
          <p:cNvPr id="6" name="Footer Placeholder 5"/>
          <p:cNvSpPr>
            <a:spLocks noGrp="1"/>
          </p:cNvSpPr>
          <p:nvPr>
            <p:ph type="ftr" sz="quarter" idx="11"/>
          </p:nvPr>
        </p:nvSpPr>
        <p:spPr>
          <a:xfrm>
            <a:off x="7313666" y="28060648"/>
            <a:ext cx="6778519" cy="1611875"/>
          </a:xfrm>
          <a:prstGeom prst="rect">
            <a:avLst/>
          </a:prstGeom>
        </p:spPr>
        <p:txBody>
          <a:bodyPr lIns="317235" tIns="158617" rIns="317235" bIns="158617"/>
          <a:lstStyle/>
          <a:p>
            <a:endParaRPr lang="en-US"/>
          </a:p>
        </p:txBody>
      </p:sp>
      <p:sp>
        <p:nvSpPr>
          <p:cNvPr id="7" name="Slide Number Placeholder 6"/>
          <p:cNvSpPr>
            <a:spLocks noGrp="1"/>
          </p:cNvSpPr>
          <p:nvPr>
            <p:ph type="sldNum" sz="quarter" idx="12"/>
          </p:nvPr>
        </p:nvSpPr>
        <p:spPr>
          <a:xfrm>
            <a:off x="15340859" y="28060648"/>
            <a:ext cx="4994698" cy="1611875"/>
          </a:xfrm>
          <a:prstGeom prst="rect">
            <a:avLst/>
          </a:prstGeom>
        </p:spPr>
        <p:txBody>
          <a:bodyPr lIns="317235" tIns="158617" rIns="317235" bIns="158617"/>
          <a:lstStyle/>
          <a:p>
            <a:fld id="{7BEAE4AB-4A00-F04A-9E03-C3E64A050978}" type="slidenum">
              <a:rPr lang="en-US" smtClean="0"/>
              <a:t>‹#›</a:t>
            </a:fld>
            <a:endParaRPr lang="en-US"/>
          </a:p>
        </p:txBody>
      </p:sp>
    </p:spTree>
    <p:extLst>
      <p:ext uri="{BB962C8B-B14F-4D97-AF65-F5344CB8AC3E}">
        <p14:creationId xmlns:p14="http://schemas.microsoft.com/office/powerpoint/2010/main" val="2797999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70293" y="1212418"/>
            <a:ext cx="19265265" cy="5045869"/>
          </a:xfrm>
          <a:prstGeom prst="rect">
            <a:avLst/>
          </a:prstGeom>
        </p:spPr>
        <p:txBody>
          <a:bodyPr lIns="317235" tIns="158617" rIns="317235" bIns="158617"/>
          <a:lstStyle>
            <a:lvl1pPr>
              <a:defRPr/>
            </a:lvl1pPr>
          </a:lstStyle>
          <a:p>
            <a:r>
              <a:rPr lang="ga-IE" smtClean="0"/>
              <a:t>Click to edit Master title style</a:t>
            </a:r>
            <a:endParaRPr lang="en-US"/>
          </a:p>
        </p:txBody>
      </p:sp>
      <p:sp>
        <p:nvSpPr>
          <p:cNvPr id="3" name="Text Placeholder 2"/>
          <p:cNvSpPr>
            <a:spLocks noGrp="1"/>
          </p:cNvSpPr>
          <p:nvPr>
            <p:ph type="body" idx="1"/>
          </p:nvPr>
        </p:nvSpPr>
        <p:spPr>
          <a:xfrm>
            <a:off x="1070292" y="6776887"/>
            <a:ext cx="9457968" cy="2824287"/>
          </a:xfrm>
          <a:prstGeom prst="rect">
            <a:avLst/>
          </a:prstGeom>
        </p:spPr>
        <p:txBody>
          <a:bodyPr lIns="317235" tIns="158617" rIns="317235" bIns="158617" anchor="b"/>
          <a:lstStyle>
            <a:lvl1pPr marL="0" indent="0">
              <a:buNone/>
              <a:defRPr sz="8400" b="1"/>
            </a:lvl1pPr>
            <a:lvl2pPr marL="1586174" indent="0">
              <a:buNone/>
              <a:defRPr sz="6900" b="1"/>
            </a:lvl2pPr>
            <a:lvl3pPr marL="3172347" indent="0">
              <a:buNone/>
              <a:defRPr sz="6200" b="1"/>
            </a:lvl3pPr>
            <a:lvl4pPr marL="4758521" indent="0">
              <a:buNone/>
              <a:defRPr sz="5500" b="1"/>
            </a:lvl4pPr>
            <a:lvl5pPr marL="6344694" indent="0">
              <a:buNone/>
              <a:defRPr sz="5500" b="1"/>
            </a:lvl5pPr>
            <a:lvl6pPr marL="7930868" indent="0">
              <a:buNone/>
              <a:defRPr sz="5500" b="1"/>
            </a:lvl6pPr>
            <a:lvl7pPr marL="9517041" indent="0">
              <a:buNone/>
              <a:defRPr sz="5500" b="1"/>
            </a:lvl7pPr>
            <a:lvl8pPr marL="11103215" indent="0">
              <a:buNone/>
              <a:defRPr sz="5500" b="1"/>
            </a:lvl8pPr>
            <a:lvl9pPr marL="12689388" indent="0">
              <a:buNone/>
              <a:defRPr sz="5500" b="1"/>
            </a:lvl9pPr>
          </a:lstStyle>
          <a:p>
            <a:pPr lvl="0"/>
            <a:r>
              <a:rPr lang="ga-IE" smtClean="0"/>
              <a:t>Click to edit Master text styles</a:t>
            </a:r>
          </a:p>
        </p:txBody>
      </p:sp>
      <p:sp>
        <p:nvSpPr>
          <p:cNvPr id="4" name="Content Placeholder 3"/>
          <p:cNvSpPr>
            <a:spLocks noGrp="1"/>
          </p:cNvSpPr>
          <p:nvPr>
            <p:ph sz="half" idx="2"/>
          </p:nvPr>
        </p:nvSpPr>
        <p:spPr>
          <a:xfrm>
            <a:off x="1070292" y="9601169"/>
            <a:ext cx="9457968" cy="17443290"/>
          </a:xfrm>
          <a:prstGeom prst="rect">
            <a:avLst/>
          </a:prstGeom>
        </p:spPr>
        <p:txBody>
          <a:bodyPr lIns="317235" tIns="158617" rIns="317235" bIns="158617"/>
          <a:lstStyle>
            <a:lvl1pPr>
              <a:defRPr sz="8400"/>
            </a:lvl1pPr>
            <a:lvl2pPr>
              <a:defRPr sz="6900"/>
            </a:lvl2pPr>
            <a:lvl3pPr>
              <a:defRPr sz="6200"/>
            </a:lvl3pPr>
            <a:lvl4pPr>
              <a:defRPr sz="5500"/>
            </a:lvl4pPr>
            <a:lvl5pPr>
              <a:defRPr sz="5500"/>
            </a:lvl5pPr>
            <a:lvl6pPr>
              <a:defRPr sz="5500"/>
            </a:lvl6pPr>
            <a:lvl7pPr>
              <a:defRPr sz="5500"/>
            </a:lvl7pPr>
            <a:lvl8pPr>
              <a:defRPr sz="5500"/>
            </a:lvl8pPr>
            <a:lvl9pPr>
              <a:defRPr sz="55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Placeholder 4"/>
          <p:cNvSpPr>
            <a:spLocks noGrp="1"/>
          </p:cNvSpPr>
          <p:nvPr>
            <p:ph type="body" sz="quarter" idx="3"/>
          </p:nvPr>
        </p:nvSpPr>
        <p:spPr>
          <a:xfrm>
            <a:off x="10873885" y="6776887"/>
            <a:ext cx="9461683" cy="2824287"/>
          </a:xfrm>
          <a:prstGeom prst="rect">
            <a:avLst/>
          </a:prstGeom>
        </p:spPr>
        <p:txBody>
          <a:bodyPr lIns="317235" tIns="158617" rIns="317235" bIns="158617" anchor="b"/>
          <a:lstStyle>
            <a:lvl1pPr marL="0" indent="0">
              <a:buNone/>
              <a:defRPr sz="8400" b="1"/>
            </a:lvl1pPr>
            <a:lvl2pPr marL="1586174" indent="0">
              <a:buNone/>
              <a:defRPr sz="6900" b="1"/>
            </a:lvl2pPr>
            <a:lvl3pPr marL="3172347" indent="0">
              <a:buNone/>
              <a:defRPr sz="6200" b="1"/>
            </a:lvl3pPr>
            <a:lvl4pPr marL="4758521" indent="0">
              <a:buNone/>
              <a:defRPr sz="5500" b="1"/>
            </a:lvl4pPr>
            <a:lvl5pPr marL="6344694" indent="0">
              <a:buNone/>
              <a:defRPr sz="5500" b="1"/>
            </a:lvl5pPr>
            <a:lvl6pPr marL="7930868" indent="0">
              <a:buNone/>
              <a:defRPr sz="5500" b="1"/>
            </a:lvl6pPr>
            <a:lvl7pPr marL="9517041" indent="0">
              <a:buNone/>
              <a:defRPr sz="5500" b="1"/>
            </a:lvl7pPr>
            <a:lvl8pPr marL="11103215" indent="0">
              <a:buNone/>
              <a:defRPr sz="5500" b="1"/>
            </a:lvl8pPr>
            <a:lvl9pPr marL="12689388" indent="0">
              <a:buNone/>
              <a:defRPr sz="5500" b="1"/>
            </a:lvl9pPr>
          </a:lstStyle>
          <a:p>
            <a:pPr lvl="0"/>
            <a:r>
              <a:rPr lang="ga-IE" smtClean="0"/>
              <a:t>Click to edit Master text styles</a:t>
            </a:r>
          </a:p>
        </p:txBody>
      </p:sp>
      <p:sp>
        <p:nvSpPr>
          <p:cNvPr id="6" name="Content Placeholder 5"/>
          <p:cNvSpPr>
            <a:spLocks noGrp="1"/>
          </p:cNvSpPr>
          <p:nvPr>
            <p:ph sz="quarter" idx="4"/>
          </p:nvPr>
        </p:nvSpPr>
        <p:spPr>
          <a:xfrm>
            <a:off x="10873885" y="9601169"/>
            <a:ext cx="9461683" cy="17443290"/>
          </a:xfrm>
          <a:prstGeom prst="rect">
            <a:avLst/>
          </a:prstGeom>
        </p:spPr>
        <p:txBody>
          <a:bodyPr lIns="317235" tIns="158617" rIns="317235" bIns="158617"/>
          <a:lstStyle>
            <a:lvl1pPr>
              <a:defRPr sz="8400"/>
            </a:lvl1pPr>
            <a:lvl2pPr>
              <a:defRPr sz="6900"/>
            </a:lvl2pPr>
            <a:lvl3pPr>
              <a:defRPr sz="6200"/>
            </a:lvl3pPr>
            <a:lvl4pPr>
              <a:defRPr sz="5500"/>
            </a:lvl4pPr>
            <a:lvl5pPr>
              <a:defRPr sz="5500"/>
            </a:lvl5pPr>
            <a:lvl6pPr>
              <a:defRPr sz="5500"/>
            </a:lvl6pPr>
            <a:lvl7pPr>
              <a:defRPr sz="5500"/>
            </a:lvl7pPr>
            <a:lvl8pPr>
              <a:defRPr sz="5500"/>
            </a:lvl8pPr>
            <a:lvl9pPr>
              <a:defRPr sz="55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7" name="Date Placeholder 6"/>
          <p:cNvSpPr>
            <a:spLocks noGrp="1"/>
          </p:cNvSpPr>
          <p:nvPr>
            <p:ph type="dt" sz="half" idx="10"/>
          </p:nvPr>
        </p:nvSpPr>
        <p:spPr>
          <a:xfrm>
            <a:off x="1070293" y="28060648"/>
            <a:ext cx="4994698" cy="1611875"/>
          </a:xfrm>
          <a:prstGeom prst="rect">
            <a:avLst/>
          </a:prstGeom>
        </p:spPr>
        <p:txBody>
          <a:bodyPr lIns="317235" tIns="158617" rIns="317235" bIns="158617"/>
          <a:lstStyle/>
          <a:p>
            <a:fld id="{BB1758F4-B2A8-124C-B5B6-975E08F6FFB5}" type="datetimeFigureOut">
              <a:rPr lang="en-US" smtClean="0"/>
              <a:t>2/17/2021</a:t>
            </a:fld>
            <a:endParaRPr lang="en-US"/>
          </a:p>
        </p:txBody>
      </p:sp>
      <p:sp>
        <p:nvSpPr>
          <p:cNvPr id="8" name="Footer Placeholder 7"/>
          <p:cNvSpPr>
            <a:spLocks noGrp="1"/>
          </p:cNvSpPr>
          <p:nvPr>
            <p:ph type="ftr" sz="quarter" idx="11"/>
          </p:nvPr>
        </p:nvSpPr>
        <p:spPr>
          <a:xfrm>
            <a:off x="7313666" y="28060648"/>
            <a:ext cx="6778519" cy="1611875"/>
          </a:xfrm>
          <a:prstGeom prst="rect">
            <a:avLst/>
          </a:prstGeom>
        </p:spPr>
        <p:txBody>
          <a:bodyPr lIns="317235" tIns="158617" rIns="317235" bIns="158617"/>
          <a:lstStyle/>
          <a:p>
            <a:endParaRPr lang="en-US"/>
          </a:p>
        </p:txBody>
      </p:sp>
      <p:sp>
        <p:nvSpPr>
          <p:cNvPr id="9" name="Slide Number Placeholder 8"/>
          <p:cNvSpPr>
            <a:spLocks noGrp="1"/>
          </p:cNvSpPr>
          <p:nvPr>
            <p:ph type="sldNum" sz="quarter" idx="12"/>
          </p:nvPr>
        </p:nvSpPr>
        <p:spPr>
          <a:xfrm>
            <a:off x="15340859" y="28060648"/>
            <a:ext cx="4994698" cy="1611875"/>
          </a:xfrm>
          <a:prstGeom prst="rect">
            <a:avLst/>
          </a:prstGeom>
        </p:spPr>
        <p:txBody>
          <a:bodyPr lIns="317235" tIns="158617" rIns="317235" bIns="158617"/>
          <a:lstStyle/>
          <a:p>
            <a:fld id="{7BEAE4AB-4A00-F04A-9E03-C3E64A050978}" type="slidenum">
              <a:rPr lang="en-US" smtClean="0"/>
              <a:t>‹#›</a:t>
            </a:fld>
            <a:endParaRPr lang="en-US"/>
          </a:p>
        </p:txBody>
      </p:sp>
    </p:spTree>
    <p:extLst>
      <p:ext uri="{BB962C8B-B14F-4D97-AF65-F5344CB8AC3E}">
        <p14:creationId xmlns:p14="http://schemas.microsoft.com/office/powerpoint/2010/main" val="1031891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070293" y="1212418"/>
            <a:ext cx="19265265" cy="5045869"/>
          </a:xfrm>
          <a:prstGeom prst="rect">
            <a:avLst/>
          </a:prstGeom>
        </p:spPr>
        <p:txBody>
          <a:bodyPr lIns="317235" tIns="158617" rIns="317235" bIns="158617"/>
          <a:lstStyle/>
          <a:p>
            <a:r>
              <a:rPr lang="ga-IE" smtClean="0"/>
              <a:t>Click to edit Master title style</a:t>
            </a:r>
            <a:endParaRPr lang="en-US"/>
          </a:p>
        </p:txBody>
      </p:sp>
      <p:sp>
        <p:nvSpPr>
          <p:cNvPr id="3" name="Date Placeholder 2"/>
          <p:cNvSpPr>
            <a:spLocks noGrp="1"/>
          </p:cNvSpPr>
          <p:nvPr>
            <p:ph type="dt" sz="half" idx="10"/>
          </p:nvPr>
        </p:nvSpPr>
        <p:spPr>
          <a:xfrm>
            <a:off x="1070293" y="28060648"/>
            <a:ext cx="4994698" cy="1611875"/>
          </a:xfrm>
          <a:prstGeom prst="rect">
            <a:avLst/>
          </a:prstGeom>
        </p:spPr>
        <p:txBody>
          <a:bodyPr lIns="317235" tIns="158617" rIns="317235" bIns="158617"/>
          <a:lstStyle/>
          <a:p>
            <a:fld id="{BB1758F4-B2A8-124C-B5B6-975E08F6FFB5}" type="datetimeFigureOut">
              <a:rPr lang="en-US" smtClean="0"/>
              <a:t>2/17/2021</a:t>
            </a:fld>
            <a:endParaRPr lang="en-US"/>
          </a:p>
        </p:txBody>
      </p:sp>
      <p:sp>
        <p:nvSpPr>
          <p:cNvPr id="4" name="Footer Placeholder 3"/>
          <p:cNvSpPr>
            <a:spLocks noGrp="1"/>
          </p:cNvSpPr>
          <p:nvPr>
            <p:ph type="ftr" sz="quarter" idx="11"/>
          </p:nvPr>
        </p:nvSpPr>
        <p:spPr>
          <a:xfrm>
            <a:off x="7313666" y="28060648"/>
            <a:ext cx="6778519" cy="1611875"/>
          </a:xfrm>
          <a:prstGeom prst="rect">
            <a:avLst/>
          </a:prstGeom>
        </p:spPr>
        <p:txBody>
          <a:bodyPr lIns="317235" tIns="158617" rIns="317235" bIns="158617"/>
          <a:lstStyle/>
          <a:p>
            <a:endParaRPr lang="en-US"/>
          </a:p>
        </p:txBody>
      </p:sp>
      <p:sp>
        <p:nvSpPr>
          <p:cNvPr id="5" name="Slide Number Placeholder 4"/>
          <p:cNvSpPr>
            <a:spLocks noGrp="1"/>
          </p:cNvSpPr>
          <p:nvPr>
            <p:ph type="sldNum" sz="quarter" idx="12"/>
          </p:nvPr>
        </p:nvSpPr>
        <p:spPr>
          <a:xfrm>
            <a:off x="15340859" y="28060648"/>
            <a:ext cx="4994698" cy="1611875"/>
          </a:xfrm>
          <a:prstGeom prst="rect">
            <a:avLst/>
          </a:prstGeom>
        </p:spPr>
        <p:txBody>
          <a:bodyPr lIns="317235" tIns="158617" rIns="317235" bIns="158617"/>
          <a:lstStyle/>
          <a:p>
            <a:fld id="{7BEAE4AB-4A00-F04A-9E03-C3E64A050978}" type="slidenum">
              <a:rPr lang="en-US" smtClean="0"/>
              <a:t>‹#›</a:t>
            </a:fld>
            <a:endParaRPr lang="en-US"/>
          </a:p>
        </p:txBody>
      </p:sp>
    </p:spTree>
    <p:extLst>
      <p:ext uri="{BB962C8B-B14F-4D97-AF65-F5344CB8AC3E}">
        <p14:creationId xmlns:p14="http://schemas.microsoft.com/office/powerpoint/2010/main" val="900002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1070293" y="28060648"/>
            <a:ext cx="4994698" cy="1611875"/>
          </a:xfrm>
          <a:prstGeom prst="rect">
            <a:avLst/>
          </a:prstGeom>
        </p:spPr>
        <p:txBody>
          <a:bodyPr lIns="317235" tIns="158617" rIns="317235" bIns="158617"/>
          <a:lstStyle/>
          <a:p>
            <a:fld id="{BB1758F4-B2A8-124C-B5B6-975E08F6FFB5}" type="datetimeFigureOut">
              <a:rPr lang="en-US" smtClean="0"/>
              <a:t>2/17/2021</a:t>
            </a:fld>
            <a:endParaRPr lang="en-US"/>
          </a:p>
        </p:txBody>
      </p:sp>
      <p:sp>
        <p:nvSpPr>
          <p:cNvPr id="3" name="Footer Placeholder 2"/>
          <p:cNvSpPr>
            <a:spLocks noGrp="1"/>
          </p:cNvSpPr>
          <p:nvPr>
            <p:ph type="ftr" sz="quarter" idx="11"/>
          </p:nvPr>
        </p:nvSpPr>
        <p:spPr>
          <a:xfrm>
            <a:off x="7313666" y="28060648"/>
            <a:ext cx="6778519" cy="1611875"/>
          </a:xfrm>
          <a:prstGeom prst="rect">
            <a:avLst/>
          </a:prstGeom>
        </p:spPr>
        <p:txBody>
          <a:bodyPr lIns="317235" tIns="158617" rIns="317235" bIns="158617"/>
          <a:lstStyle/>
          <a:p>
            <a:endParaRPr lang="en-US"/>
          </a:p>
        </p:txBody>
      </p:sp>
      <p:sp>
        <p:nvSpPr>
          <p:cNvPr id="4" name="Slide Number Placeholder 3"/>
          <p:cNvSpPr>
            <a:spLocks noGrp="1"/>
          </p:cNvSpPr>
          <p:nvPr>
            <p:ph type="sldNum" sz="quarter" idx="12"/>
          </p:nvPr>
        </p:nvSpPr>
        <p:spPr>
          <a:xfrm>
            <a:off x="15340859" y="28060648"/>
            <a:ext cx="4994698" cy="1611875"/>
          </a:xfrm>
          <a:prstGeom prst="rect">
            <a:avLst/>
          </a:prstGeom>
        </p:spPr>
        <p:txBody>
          <a:bodyPr lIns="317235" tIns="158617" rIns="317235" bIns="158617"/>
          <a:lstStyle/>
          <a:p>
            <a:fld id="{7BEAE4AB-4A00-F04A-9E03-C3E64A050978}" type="slidenum">
              <a:rPr lang="en-US" smtClean="0"/>
              <a:t>‹#›</a:t>
            </a:fld>
            <a:endParaRPr lang="en-US"/>
          </a:p>
        </p:txBody>
      </p:sp>
    </p:spTree>
    <p:extLst>
      <p:ext uri="{BB962C8B-B14F-4D97-AF65-F5344CB8AC3E}">
        <p14:creationId xmlns:p14="http://schemas.microsoft.com/office/powerpoint/2010/main" val="1329011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70303" y="1205400"/>
            <a:ext cx="7042377" cy="5129971"/>
          </a:xfrm>
          <a:prstGeom prst="rect">
            <a:avLst/>
          </a:prstGeom>
        </p:spPr>
        <p:txBody>
          <a:bodyPr lIns="317235" tIns="158617" rIns="317235" bIns="158617" anchor="b"/>
          <a:lstStyle>
            <a:lvl1pPr algn="l">
              <a:defRPr sz="6900" b="1"/>
            </a:lvl1pPr>
          </a:lstStyle>
          <a:p>
            <a:r>
              <a:rPr lang="ga-IE" smtClean="0"/>
              <a:t>Click to edit Master title style</a:t>
            </a:r>
            <a:endParaRPr lang="en-US"/>
          </a:p>
        </p:txBody>
      </p:sp>
      <p:sp>
        <p:nvSpPr>
          <p:cNvPr id="3" name="Content Placeholder 2"/>
          <p:cNvSpPr>
            <a:spLocks noGrp="1"/>
          </p:cNvSpPr>
          <p:nvPr>
            <p:ph idx="1"/>
          </p:nvPr>
        </p:nvSpPr>
        <p:spPr>
          <a:xfrm>
            <a:off x="8369093" y="1205418"/>
            <a:ext cx="11966465" cy="25839056"/>
          </a:xfrm>
          <a:prstGeom prst="rect">
            <a:avLst/>
          </a:prstGeom>
        </p:spPr>
        <p:txBody>
          <a:bodyPr lIns="317235" tIns="158617" rIns="317235" bIns="158617"/>
          <a:lstStyle>
            <a:lvl1pPr>
              <a:defRPr sz="11100"/>
            </a:lvl1pPr>
            <a:lvl2pPr>
              <a:defRPr sz="9700"/>
            </a:lvl2pPr>
            <a:lvl3pPr>
              <a:defRPr sz="8400"/>
            </a:lvl3pPr>
            <a:lvl4pPr>
              <a:defRPr sz="6900"/>
            </a:lvl4pPr>
            <a:lvl5pPr>
              <a:defRPr sz="6900"/>
            </a:lvl5pPr>
            <a:lvl6pPr>
              <a:defRPr sz="6900"/>
            </a:lvl6pPr>
            <a:lvl7pPr>
              <a:defRPr sz="6900"/>
            </a:lvl7pPr>
            <a:lvl8pPr>
              <a:defRPr sz="6900"/>
            </a:lvl8pPr>
            <a:lvl9pPr>
              <a:defRPr sz="69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Placeholder 3"/>
          <p:cNvSpPr>
            <a:spLocks noGrp="1"/>
          </p:cNvSpPr>
          <p:nvPr>
            <p:ph type="body" sz="half" idx="2"/>
          </p:nvPr>
        </p:nvSpPr>
        <p:spPr>
          <a:xfrm>
            <a:off x="1070303" y="6335385"/>
            <a:ext cx="7042377" cy="20709089"/>
          </a:xfrm>
          <a:prstGeom prst="rect">
            <a:avLst/>
          </a:prstGeom>
        </p:spPr>
        <p:txBody>
          <a:bodyPr lIns="317235" tIns="158617" rIns="317235" bIns="158617"/>
          <a:lstStyle>
            <a:lvl1pPr marL="0" indent="0">
              <a:buNone/>
              <a:defRPr sz="4900"/>
            </a:lvl1pPr>
            <a:lvl2pPr marL="1586174" indent="0">
              <a:buNone/>
              <a:defRPr sz="4200"/>
            </a:lvl2pPr>
            <a:lvl3pPr marL="3172347" indent="0">
              <a:buNone/>
              <a:defRPr sz="3500"/>
            </a:lvl3pPr>
            <a:lvl4pPr marL="4758521" indent="0">
              <a:buNone/>
              <a:defRPr sz="3100"/>
            </a:lvl4pPr>
            <a:lvl5pPr marL="6344694" indent="0">
              <a:buNone/>
              <a:defRPr sz="3100"/>
            </a:lvl5pPr>
            <a:lvl6pPr marL="7930868" indent="0">
              <a:buNone/>
              <a:defRPr sz="3100"/>
            </a:lvl6pPr>
            <a:lvl7pPr marL="9517041" indent="0">
              <a:buNone/>
              <a:defRPr sz="3100"/>
            </a:lvl7pPr>
            <a:lvl8pPr marL="11103215" indent="0">
              <a:buNone/>
              <a:defRPr sz="3100"/>
            </a:lvl8pPr>
            <a:lvl9pPr marL="12689388" indent="0">
              <a:buNone/>
              <a:defRPr sz="3100"/>
            </a:lvl9pPr>
          </a:lstStyle>
          <a:p>
            <a:pPr lvl="0"/>
            <a:r>
              <a:rPr lang="ga-IE" smtClean="0"/>
              <a:t>Click to edit Master text styles</a:t>
            </a:r>
          </a:p>
        </p:txBody>
      </p:sp>
      <p:sp>
        <p:nvSpPr>
          <p:cNvPr id="5" name="Date Placeholder 4"/>
          <p:cNvSpPr>
            <a:spLocks noGrp="1"/>
          </p:cNvSpPr>
          <p:nvPr>
            <p:ph type="dt" sz="half" idx="10"/>
          </p:nvPr>
        </p:nvSpPr>
        <p:spPr>
          <a:xfrm>
            <a:off x="1070293" y="28060648"/>
            <a:ext cx="4994698" cy="1611875"/>
          </a:xfrm>
          <a:prstGeom prst="rect">
            <a:avLst/>
          </a:prstGeom>
        </p:spPr>
        <p:txBody>
          <a:bodyPr lIns="317235" tIns="158617" rIns="317235" bIns="158617"/>
          <a:lstStyle/>
          <a:p>
            <a:fld id="{BB1758F4-B2A8-124C-B5B6-975E08F6FFB5}" type="datetimeFigureOut">
              <a:rPr lang="en-US" smtClean="0"/>
              <a:t>2/17/2021</a:t>
            </a:fld>
            <a:endParaRPr lang="en-US"/>
          </a:p>
        </p:txBody>
      </p:sp>
      <p:sp>
        <p:nvSpPr>
          <p:cNvPr id="6" name="Footer Placeholder 5"/>
          <p:cNvSpPr>
            <a:spLocks noGrp="1"/>
          </p:cNvSpPr>
          <p:nvPr>
            <p:ph type="ftr" sz="quarter" idx="11"/>
          </p:nvPr>
        </p:nvSpPr>
        <p:spPr>
          <a:xfrm>
            <a:off x="7313666" y="28060648"/>
            <a:ext cx="6778519" cy="1611875"/>
          </a:xfrm>
          <a:prstGeom prst="rect">
            <a:avLst/>
          </a:prstGeom>
        </p:spPr>
        <p:txBody>
          <a:bodyPr lIns="317235" tIns="158617" rIns="317235" bIns="158617"/>
          <a:lstStyle/>
          <a:p>
            <a:endParaRPr lang="en-US"/>
          </a:p>
        </p:txBody>
      </p:sp>
      <p:sp>
        <p:nvSpPr>
          <p:cNvPr id="7" name="Slide Number Placeholder 6"/>
          <p:cNvSpPr>
            <a:spLocks noGrp="1"/>
          </p:cNvSpPr>
          <p:nvPr>
            <p:ph type="sldNum" sz="quarter" idx="12"/>
          </p:nvPr>
        </p:nvSpPr>
        <p:spPr>
          <a:xfrm>
            <a:off x="15340859" y="28060648"/>
            <a:ext cx="4994698" cy="1611875"/>
          </a:xfrm>
          <a:prstGeom prst="rect">
            <a:avLst/>
          </a:prstGeom>
        </p:spPr>
        <p:txBody>
          <a:bodyPr lIns="317235" tIns="158617" rIns="317235" bIns="158617"/>
          <a:lstStyle/>
          <a:p>
            <a:fld id="{7BEAE4AB-4A00-F04A-9E03-C3E64A050978}" type="slidenum">
              <a:rPr lang="en-US" smtClean="0"/>
              <a:t>‹#›</a:t>
            </a:fld>
            <a:endParaRPr lang="en-US"/>
          </a:p>
        </p:txBody>
      </p:sp>
    </p:spTree>
    <p:extLst>
      <p:ext uri="{BB962C8B-B14F-4D97-AF65-F5344CB8AC3E}">
        <p14:creationId xmlns:p14="http://schemas.microsoft.com/office/powerpoint/2010/main" val="3465282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195696" y="21192656"/>
            <a:ext cx="12843510" cy="2501917"/>
          </a:xfrm>
          <a:prstGeom prst="rect">
            <a:avLst/>
          </a:prstGeom>
        </p:spPr>
        <p:txBody>
          <a:bodyPr lIns="317235" tIns="158617" rIns="317235" bIns="158617" anchor="b"/>
          <a:lstStyle>
            <a:lvl1pPr algn="l">
              <a:defRPr sz="6900" b="1"/>
            </a:lvl1pPr>
          </a:lstStyle>
          <a:p>
            <a:r>
              <a:rPr lang="ga-IE" smtClean="0"/>
              <a:t>Click to edit Master title style</a:t>
            </a:r>
            <a:endParaRPr lang="en-US"/>
          </a:p>
        </p:txBody>
      </p:sp>
      <p:sp>
        <p:nvSpPr>
          <p:cNvPr id="3" name="Picture Placeholder 2"/>
          <p:cNvSpPr>
            <a:spLocks noGrp="1"/>
          </p:cNvSpPr>
          <p:nvPr>
            <p:ph type="pic" idx="1"/>
          </p:nvPr>
        </p:nvSpPr>
        <p:spPr>
          <a:xfrm>
            <a:off x="4195696" y="2705147"/>
            <a:ext cx="12843510" cy="18165128"/>
          </a:xfrm>
          <a:prstGeom prst="rect">
            <a:avLst/>
          </a:prstGeom>
        </p:spPr>
        <p:txBody>
          <a:bodyPr lIns="317235" tIns="158617" rIns="317235" bIns="158617"/>
          <a:lstStyle>
            <a:lvl1pPr marL="0" indent="0">
              <a:buNone/>
              <a:defRPr sz="11100"/>
            </a:lvl1pPr>
            <a:lvl2pPr marL="1586174" indent="0">
              <a:buNone/>
              <a:defRPr sz="9700"/>
            </a:lvl2pPr>
            <a:lvl3pPr marL="3172347" indent="0">
              <a:buNone/>
              <a:defRPr sz="8400"/>
            </a:lvl3pPr>
            <a:lvl4pPr marL="4758521" indent="0">
              <a:buNone/>
              <a:defRPr sz="6900"/>
            </a:lvl4pPr>
            <a:lvl5pPr marL="6344694" indent="0">
              <a:buNone/>
              <a:defRPr sz="6900"/>
            </a:lvl5pPr>
            <a:lvl6pPr marL="7930868" indent="0">
              <a:buNone/>
              <a:defRPr sz="6900"/>
            </a:lvl6pPr>
            <a:lvl7pPr marL="9517041" indent="0">
              <a:buNone/>
              <a:defRPr sz="6900"/>
            </a:lvl7pPr>
            <a:lvl8pPr marL="11103215" indent="0">
              <a:buNone/>
              <a:defRPr sz="6900"/>
            </a:lvl8pPr>
            <a:lvl9pPr marL="12689388" indent="0">
              <a:buNone/>
              <a:defRPr sz="6900"/>
            </a:lvl9pPr>
          </a:lstStyle>
          <a:p>
            <a:endParaRPr lang="en-US"/>
          </a:p>
        </p:txBody>
      </p:sp>
      <p:sp>
        <p:nvSpPr>
          <p:cNvPr id="4" name="Text Placeholder 3"/>
          <p:cNvSpPr>
            <a:spLocks noGrp="1"/>
          </p:cNvSpPr>
          <p:nvPr>
            <p:ph type="body" sz="half" idx="2"/>
          </p:nvPr>
        </p:nvSpPr>
        <p:spPr>
          <a:xfrm>
            <a:off x="4195696" y="23694569"/>
            <a:ext cx="12843510" cy="3553135"/>
          </a:xfrm>
          <a:prstGeom prst="rect">
            <a:avLst/>
          </a:prstGeom>
        </p:spPr>
        <p:txBody>
          <a:bodyPr lIns="317235" tIns="158617" rIns="317235" bIns="158617"/>
          <a:lstStyle>
            <a:lvl1pPr marL="0" indent="0">
              <a:buNone/>
              <a:defRPr sz="4900"/>
            </a:lvl1pPr>
            <a:lvl2pPr marL="1586174" indent="0">
              <a:buNone/>
              <a:defRPr sz="4200"/>
            </a:lvl2pPr>
            <a:lvl3pPr marL="3172347" indent="0">
              <a:buNone/>
              <a:defRPr sz="3500"/>
            </a:lvl3pPr>
            <a:lvl4pPr marL="4758521" indent="0">
              <a:buNone/>
              <a:defRPr sz="3100"/>
            </a:lvl4pPr>
            <a:lvl5pPr marL="6344694" indent="0">
              <a:buNone/>
              <a:defRPr sz="3100"/>
            </a:lvl5pPr>
            <a:lvl6pPr marL="7930868" indent="0">
              <a:buNone/>
              <a:defRPr sz="3100"/>
            </a:lvl6pPr>
            <a:lvl7pPr marL="9517041" indent="0">
              <a:buNone/>
              <a:defRPr sz="3100"/>
            </a:lvl7pPr>
            <a:lvl8pPr marL="11103215" indent="0">
              <a:buNone/>
              <a:defRPr sz="3100"/>
            </a:lvl8pPr>
            <a:lvl9pPr marL="12689388" indent="0">
              <a:buNone/>
              <a:defRPr sz="3100"/>
            </a:lvl9pPr>
          </a:lstStyle>
          <a:p>
            <a:pPr lvl="0"/>
            <a:r>
              <a:rPr lang="ga-IE" smtClean="0"/>
              <a:t>Click to edit Master text styles</a:t>
            </a:r>
          </a:p>
        </p:txBody>
      </p:sp>
      <p:sp>
        <p:nvSpPr>
          <p:cNvPr id="5" name="Date Placeholder 4"/>
          <p:cNvSpPr>
            <a:spLocks noGrp="1"/>
          </p:cNvSpPr>
          <p:nvPr>
            <p:ph type="dt" sz="half" idx="10"/>
          </p:nvPr>
        </p:nvSpPr>
        <p:spPr>
          <a:xfrm>
            <a:off x="1070293" y="28060648"/>
            <a:ext cx="4994698" cy="1611875"/>
          </a:xfrm>
          <a:prstGeom prst="rect">
            <a:avLst/>
          </a:prstGeom>
        </p:spPr>
        <p:txBody>
          <a:bodyPr lIns="317235" tIns="158617" rIns="317235" bIns="158617"/>
          <a:lstStyle/>
          <a:p>
            <a:fld id="{BB1758F4-B2A8-124C-B5B6-975E08F6FFB5}" type="datetimeFigureOut">
              <a:rPr lang="en-US" smtClean="0"/>
              <a:t>2/17/2021</a:t>
            </a:fld>
            <a:endParaRPr lang="en-US"/>
          </a:p>
        </p:txBody>
      </p:sp>
      <p:sp>
        <p:nvSpPr>
          <p:cNvPr id="6" name="Footer Placeholder 5"/>
          <p:cNvSpPr>
            <a:spLocks noGrp="1"/>
          </p:cNvSpPr>
          <p:nvPr>
            <p:ph type="ftr" sz="quarter" idx="11"/>
          </p:nvPr>
        </p:nvSpPr>
        <p:spPr>
          <a:xfrm>
            <a:off x="7313666" y="28060648"/>
            <a:ext cx="6778519" cy="1611875"/>
          </a:xfrm>
          <a:prstGeom prst="rect">
            <a:avLst/>
          </a:prstGeom>
        </p:spPr>
        <p:txBody>
          <a:bodyPr lIns="317235" tIns="158617" rIns="317235" bIns="158617"/>
          <a:lstStyle/>
          <a:p>
            <a:endParaRPr lang="en-US"/>
          </a:p>
        </p:txBody>
      </p:sp>
      <p:sp>
        <p:nvSpPr>
          <p:cNvPr id="7" name="Slide Number Placeholder 6"/>
          <p:cNvSpPr>
            <a:spLocks noGrp="1"/>
          </p:cNvSpPr>
          <p:nvPr>
            <p:ph type="sldNum" sz="quarter" idx="12"/>
          </p:nvPr>
        </p:nvSpPr>
        <p:spPr>
          <a:xfrm>
            <a:off x="15340859" y="28060648"/>
            <a:ext cx="4994698" cy="1611875"/>
          </a:xfrm>
          <a:prstGeom prst="rect">
            <a:avLst/>
          </a:prstGeom>
        </p:spPr>
        <p:txBody>
          <a:bodyPr lIns="317235" tIns="158617" rIns="317235" bIns="158617"/>
          <a:lstStyle/>
          <a:p>
            <a:fld id="{7BEAE4AB-4A00-F04A-9E03-C3E64A050978}" type="slidenum">
              <a:rPr lang="en-US" smtClean="0"/>
              <a:t>‹#›</a:t>
            </a:fld>
            <a:endParaRPr lang="en-US"/>
          </a:p>
        </p:txBody>
      </p:sp>
    </p:spTree>
    <p:extLst>
      <p:ext uri="{BB962C8B-B14F-4D97-AF65-F5344CB8AC3E}">
        <p14:creationId xmlns:p14="http://schemas.microsoft.com/office/powerpoint/2010/main" val="3853910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070293" y="1212418"/>
            <a:ext cx="19265265" cy="5045869"/>
          </a:xfrm>
          <a:prstGeom prst="rect">
            <a:avLst/>
          </a:prstGeom>
        </p:spPr>
        <p:txBody>
          <a:bodyPr lIns="317235" tIns="158617" rIns="317235" bIns="158617"/>
          <a:lstStyle/>
          <a:p>
            <a:r>
              <a:rPr lang="ga-IE" smtClean="0"/>
              <a:t>Click to edit Master title style</a:t>
            </a:r>
            <a:endParaRPr lang="en-US"/>
          </a:p>
        </p:txBody>
      </p:sp>
      <p:sp>
        <p:nvSpPr>
          <p:cNvPr id="3" name="Vertical Text Placeholder 2"/>
          <p:cNvSpPr>
            <a:spLocks noGrp="1"/>
          </p:cNvSpPr>
          <p:nvPr>
            <p:ph type="body" orient="vert" idx="1"/>
          </p:nvPr>
        </p:nvSpPr>
        <p:spPr>
          <a:xfrm>
            <a:off x="1070293" y="7064224"/>
            <a:ext cx="19265265" cy="19980241"/>
          </a:xfrm>
          <a:prstGeom prst="rect">
            <a:avLst/>
          </a:prstGeom>
        </p:spPr>
        <p:txBody>
          <a:bodyPr vert="eaVert" lIns="317235" tIns="158617" rIns="317235" bIns="158617"/>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Date Placeholder 3"/>
          <p:cNvSpPr>
            <a:spLocks noGrp="1"/>
          </p:cNvSpPr>
          <p:nvPr>
            <p:ph type="dt" sz="half" idx="10"/>
          </p:nvPr>
        </p:nvSpPr>
        <p:spPr>
          <a:xfrm>
            <a:off x="1070293" y="28060648"/>
            <a:ext cx="4994698" cy="1611875"/>
          </a:xfrm>
          <a:prstGeom prst="rect">
            <a:avLst/>
          </a:prstGeom>
        </p:spPr>
        <p:txBody>
          <a:bodyPr lIns="317235" tIns="158617" rIns="317235" bIns="158617"/>
          <a:lstStyle/>
          <a:p>
            <a:fld id="{BB1758F4-B2A8-124C-B5B6-975E08F6FFB5}" type="datetimeFigureOut">
              <a:rPr lang="en-US" smtClean="0"/>
              <a:t>2/17/2021</a:t>
            </a:fld>
            <a:endParaRPr lang="en-US"/>
          </a:p>
        </p:txBody>
      </p:sp>
      <p:sp>
        <p:nvSpPr>
          <p:cNvPr id="5" name="Footer Placeholder 4"/>
          <p:cNvSpPr>
            <a:spLocks noGrp="1"/>
          </p:cNvSpPr>
          <p:nvPr>
            <p:ph type="ftr" sz="quarter" idx="11"/>
          </p:nvPr>
        </p:nvSpPr>
        <p:spPr>
          <a:xfrm>
            <a:off x="7313666" y="28060648"/>
            <a:ext cx="6778519" cy="1611875"/>
          </a:xfrm>
          <a:prstGeom prst="rect">
            <a:avLst/>
          </a:prstGeom>
        </p:spPr>
        <p:txBody>
          <a:bodyPr lIns="317235" tIns="158617" rIns="317235" bIns="158617"/>
          <a:lstStyle/>
          <a:p>
            <a:endParaRPr lang="en-US"/>
          </a:p>
        </p:txBody>
      </p:sp>
      <p:sp>
        <p:nvSpPr>
          <p:cNvPr id="6" name="Slide Number Placeholder 5"/>
          <p:cNvSpPr>
            <a:spLocks noGrp="1"/>
          </p:cNvSpPr>
          <p:nvPr>
            <p:ph type="sldNum" sz="quarter" idx="12"/>
          </p:nvPr>
        </p:nvSpPr>
        <p:spPr>
          <a:xfrm>
            <a:off x="15340859" y="28060648"/>
            <a:ext cx="4994698" cy="1611875"/>
          </a:xfrm>
          <a:prstGeom prst="rect">
            <a:avLst/>
          </a:prstGeom>
        </p:spPr>
        <p:txBody>
          <a:bodyPr lIns="317235" tIns="158617" rIns="317235" bIns="158617"/>
          <a:lstStyle/>
          <a:p>
            <a:fld id="{7BEAE4AB-4A00-F04A-9E03-C3E64A050978}" type="slidenum">
              <a:rPr lang="en-US" smtClean="0"/>
              <a:t>‹#›</a:t>
            </a:fld>
            <a:endParaRPr lang="en-US"/>
          </a:p>
        </p:txBody>
      </p:sp>
    </p:spTree>
    <p:extLst>
      <p:ext uri="{BB962C8B-B14F-4D97-AF65-F5344CB8AC3E}">
        <p14:creationId xmlns:p14="http://schemas.microsoft.com/office/powerpoint/2010/main" val="372012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25234413"/>
      </p:ext>
    </p:extLst>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txStyles>
    <p:titleStyle>
      <a:lvl1pPr algn="ctr" defTabSz="1586174" rtl="0" eaLnBrk="1" latinLnBrk="0" hangingPunct="1">
        <a:spcBef>
          <a:spcPct val="0"/>
        </a:spcBef>
        <a:buNone/>
        <a:defRPr sz="15300" kern="1200">
          <a:solidFill>
            <a:schemeClr val="tx1"/>
          </a:solidFill>
          <a:latin typeface="+mj-lt"/>
          <a:ea typeface="+mj-ea"/>
          <a:cs typeface="+mj-cs"/>
        </a:defRPr>
      </a:lvl1pPr>
    </p:titleStyle>
    <p:bodyStyle>
      <a:lvl1pPr marL="1189630" indent="-1189630" algn="l" defTabSz="1586174" rtl="0" eaLnBrk="1" latinLnBrk="0" hangingPunct="1">
        <a:spcBef>
          <a:spcPct val="20000"/>
        </a:spcBef>
        <a:buFont typeface="Arial"/>
        <a:buChar char="•"/>
        <a:defRPr sz="11100" kern="1200">
          <a:solidFill>
            <a:schemeClr val="tx1"/>
          </a:solidFill>
          <a:latin typeface="+mn-lt"/>
          <a:ea typeface="+mn-ea"/>
          <a:cs typeface="+mn-cs"/>
        </a:defRPr>
      </a:lvl1pPr>
      <a:lvl2pPr marL="2577532" indent="-991359" algn="l" defTabSz="1586174" rtl="0" eaLnBrk="1" latinLnBrk="0" hangingPunct="1">
        <a:spcBef>
          <a:spcPct val="20000"/>
        </a:spcBef>
        <a:buFont typeface="Arial"/>
        <a:buChar char="–"/>
        <a:defRPr sz="9700" kern="1200">
          <a:solidFill>
            <a:schemeClr val="tx1"/>
          </a:solidFill>
          <a:latin typeface="+mn-lt"/>
          <a:ea typeface="+mn-ea"/>
          <a:cs typeface="+mn-cs"/>
        </a:defRPr>
      </a:lvl2pPr>
      <a:lvl3pPr marL="3965434" indent="-793087" algn="l" defTabSz="1586174" rtl="0" eaLnBrk="1" latinLnBrk="0" hangingPunct="1">
        <a:spcBef>
          <a:spcPct val="20000"/>
        </a:spcBef>
        <a:buFont typeface="Arial"/>
        <a:buChar char="•"/>
        <a:defRPr sz="8400" kern="1200">
          <a:solidFill>
            <a:schemeClr val="tx1"/>
          </a:solidFill>
          <a:latin typeface="+mn-lt"/>
          <a:ea typeface="+mn-ea"/>
          <a:cs typeface="+mn-cs"/>
        </a:defRPr>
      </a:lvl3pPr>
      <a:lvl4pPr marL="5551607" indent="-793087" algn="l" defTabSz="1586174" rtl="0" eaLnBrk="1" latinLnBrk="0" hangingPunct="1">
        <a:spcBef>
          <a:spcPct val="20000"/>
        </a:spcBef>
        <a:buFont typeface="Arial"/>
        <a:buChar char="–"/>
        <a:defRPr sz="6900" kern="1200">
          <a:solidFill>
            <a:schemeClr val="tx1"/>
          </a:solidFill>
          <a:latin typeface="+mn-lt"/>
          <a:ea typeface="+mn-ea"/>
          <a:cs typeface="+mn-cs"/>
        </a:defRPr>
      </a:lvl4pPr>
      <a:lvl5pPr marL="7137781" indent="-793087" algn="l" defTabSz="1586174" rtl="0" eaLnBrk="1" latinLnBrk="0" hangingPunct="1">
        <a:spcBef>
          <a:spcPct val="20000"/>
        </a:spcBef>
        <a:buFont typeface="Arial"/>
        <a:buChar char="»"/>
        <a:defRPr sz="6900" kern="1200">
          <a:solidFill>
            <a:schemeClr val="tx1"/>
          </a:solidFill>
          <a:latin typeface="+mn-lt"/>
          <a:ea typeface="+mn-ea"/>
          <a:cs typeface="+mn-cs"/>
        </a:defRPr>
      </a:lvl5pPr>
      <a:lvl6pPr marL="8723955" indent="-793087" algn="l" defTabSz="1586174" rtl="0" eaLnBrk="1" latinLnBrk="0" hangingPunct="1">
        <a:spcBef>
          <a:spcPct val="20000"/>
        </a:spcBef>
        <a:buFont typeface="Arial"/>
        <a:buChar char="•"/>
        <a:defRPr sz="6900" kern="1200">
          <a:solidFill>
            <a:schemeClr val="tx1"/>
          </a:solidFill>
          <a:latin typeface="+mn-lt"/>
          <a:ea typeface="+mn-ea"/>
          <a:cs typeface="+mn-cs"/>
        </a:defRPr>
      </a:lvl6pPr>
      <a:lvl7pPr marL="10310128" indent="-793087" algn="l" defTabSz="1586174" rtl="0" eaLnBrk="1" latinLnBrk="0" hangingPunct="1">
        <a:spcBef>
          <a:spcPct val="20000"/>
        </a:spcBef>
        <a:buFont typeface="Arial"/>
        <a:buChar char="•"/>
        <a:defRPr sz="6900" kern="1200">
          <a:solidFill>
            <a:schemeClr val="tx1"/>
          </a:solidFill>
          <a:latin typeface="+mn-lt"/>
          <a:ea typeface="+mn-ea"/>
          <a:cs typeface="+mn-cs"/>
        </a:defRPr>
      </a:lvl7pPr>
      <a:lvl8pPr marL="11896302" indent="-793087" algn="l" defTabSz="1586174" rtl="0" eaLnBrk="1" latinLnBrk="0" hangingPunct="1">
        <a:spcBef>
          <a:spcPct val="20000"/>
        </a:spcBef>
        <a:buFont typeface="Arial"/>
        <a:buChar char="•"/>
        <a:defRPr sz="6900" kern="1200">
          <a:solidFill>
            <a:schemeClr val="tx1"/>
          </a:solidFill>
          <a:latin typeface="+mn-lt"/>
          <a:ea typeface="+mn-ea"/>
          <a:cs typeface="+mn-cs"/>
        </a:defRPr>
      </a:lvl8pPr>
      <a:lvl9pPr marL="13482475" indent="-793087" algn="l" defTabSz="1586174" rtl="0" eaLnBrk="1" latinLnBrk="0" hangingPunct="1">
        <a:spcBef>
          <a:spcPct val="20000"/>
        </a:spcBef>
        <a:buFont typeface="Arial"/>
        <a:buChar char="•"/>
        <a:defRPr sz="6900" kern="1200">
          <a:solidFill>
            <a:schemeClr val="tx1"/>
          </a:solidFill>
          <a:latin typeface="+mn-lt"/>
          <a:ea typeface="+mn-ea"/>
          <a:cs typeface="+mn-cs"/>
        </a:defRPr>
      </a:lvl9pPr>
    </p:bodyStyle>
    <p:otherStyle>
      <a:defPPr>
        <a:defRPr lang="en-US"/>
      </a:defPPr>
      <a:lvl1pPr marL="0" algn="l" defTabSz="1586174" rtl="0" eaLnBrk="1" latinLnBrk="0" hangingPunct="1">
        <a:defRPr sz="6200" kern="1200">
          <a:solidFill>
            <a:schemeClr val="tx1"/>
          </a:solidFill>
          <a:latin typeface="+mn-lt"/>
          <a:ea typeface="+mn-ea"/>
          <a:cs typeface="+mn-cs"/>
        </a:defRPr>
      </a:lvl1pPr>
      <a:lvl2pPr marL="1586174" algn="l" defTabSz="1586174" rtl="0" eaLnBrk="1" latinLnBrk="0" hangingPunct="1">
        <a:defRPr sz="6200" kern="1200">
          <a:solidFill>
            <a:schemeClr val="tx1"/>
          </a:solidFill>
          <a:latin typeface="+mn-lt"/>
          <a:ea typeface="+mn-ea"/>
          <a:cs typeface="+mn-cs"/>
        </a:defRPr>
      </a:lvl2pPr>
      <a:lvl3pPr marL="3172347" algn="l" defTabSz="1586174" rtl="0" eaLnBrk="1" latinLnBrk="0" hangingPunct="1">
        <a:defRPr sz="6200" kern="1200">
          <a:solidFill>
            <a:schemeClr val="tx1"/>
          </a:solidFill>
          <a:latin typeface="+mn-lt"/>
          <a:ea typeface="+mn-ea"/>
          <a:cs typeface="+mn-cs"/>
        </a:defRPr>
      </a:lvl3pPr>
      <a:lvl4pPr marL="4758521" algn="l" defTabSz="1586174" rtl="0" eaLnBrk="1" latinLnBrk="0" hangingPunct="1">
        <a:defRPr sz="6200" kern="1200">
          <a:solidFill>
            <a:schemeClr val="tx1"/>
          </a:solidFill>
          <a:latin typeface="+mn-lt"/>
          <a:ea typeface="+mn-ea"/>
          <a:cs typeface="+mn-cs"/>
        </a:defRPr>
      </a:lvl4pPr>
      <a:lvl5pPr marL="6344694" algn="l" defTabSz="1586174" rtl="0" eaLnBrk="1" latinLnBrk="0" hangingPunct="1">
        <a:defRPr sz="6200" kern="1200">
          <a:solidFill>
            <a:schemeClr val="tx1"/>
          </a:solidFill>
          <a:latin typeface="+mn-lt"/>
          <a:ea typeface="+mn-ea"/>
          <a:cs typeface="+mn-cs"/>
        </a:defRPr>
      </a:lvl5pPr>
      <a:lvl6pPr marL="7930868" algn="l" defTabSz="1586174" rtl="0" eaLnBrk="1" latinLnBrk="0" hangingPunct="1">
        <a:defRPr sz="6200" kern="1200">
          <a:solidFill>
            <a:schemeClr val="tx1"/>
          </a:solidFill>
          <a:latin typeface="+mn-lt"/>
          <a:ea typeface="+mn-ea"/>
          <a:cs typeface="+mn-cs"/>
        </a:defRPr>
      </a:lvl6pPr>
      <a:lvl7pPr marL="9517041" algn="l" defTabSz="1586174" rtl="0" eaLnBrk="1" latinLnBrk="0" hangingPunct="1">
        <a:defRPr sz="6200" kern="1200">
          <a:solidFill>
            <a:schemeClr val="tx1"/>
          </a:solidFill>
          <a:latin typeface="+mn-lt"/>
          <a:ea typeface="+mn-ea"/>
          <a:cs typeface="+mn-cs"/>
        </a:defRPr>
      </a:lvl7pPr>
      <a:lvl8pPr marL="11103215" algn="l" defTabSz="1586174" rtl="0" eaLnBrk="1" latinLnBrk="0" hangingPunct="1">
        <a:defRPr sz="6200" kern="1200">
          <a:solidFill>
            <a:schemeClr val="tx1"/>
          </a:solidFill>
          <a:latin typeface="+mn-lt"/>
          <a:ea typeface="+mn-ea"/>
          <a:cs typeface="+mn-cs"/>
        </a:defRPr>
      </a:lvl8pPr>
      <a:lvl9pPr marL="12689388" algn="l" defTabSz="1586174" rtl="0" eaLnBrk="1" latinLnBrk="0" hangingPunct="1">
        <a:defRPr sz="6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esearchEthics@tuh.ie" TargetMode="External"/><Relationship Id="rId2" Type="http://schemas.openxmlformats.org/officeDocument/2006/relationships/image" Target="../media/image3.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p:nvPr/>
        </p:nvSpPr>
        <p:spPr>
          <a:xfrm>
            <a:off x="10842735" y="26809875"/>
            <a:ext cx="10229648" cy="2834182"/>
          </a:xfrm>
          <a:prstGeom prst="rect">
            <a:avLst/>
          </a:prstGeom>
          <a:solidFill>
            <a:srgbClr val="E0F2F2"/>
          </a:solidFill>
          <a:ln w="25400">
            <a:solidFill>
              <a:schemeClr val="accent3"/>
            </a:solidFill>
          </a:ln>
          <a:effectLst/>
        </p:spPr>
        <p:style>
          <a:lnRef idx="1">
            <a:schemeClr val="accent1"/>
          </a:lnRef>
          <a:fillRef idx="3">
            <a:schemeClr val="accent1"/>
          </a:fillRef>
          <a:effectRef idx="2">
            <a:schemeClr val="accent1"/>
          </a:effectRef>
          <a:fontRef idx="minor">
            <a:schemeClr val="lt1"/>
          </a:fontRef>
        </p:style>
        <p:txBody>
          <a:bodyPr lIns="69458" tIns="34729" rIns="69458" bIns="34729" rtlCol="0" anchor="ctr"/>
          <a:lstStyle/>
          <a:p>
            <a:pPr algn="ctr"/>
            <a:endParaRPr lang="en-US">
              <a:latin typeface="Arial" panose="020B0604020202020204" pitchFamily="34" charset="0"/>
              <a:cs typeface="Arial" panose="020B0604020202020204" pitchFamily="34" charset="0"/>
            </a:endParaRPr>
          </a:p>
        </p:txBody>
      </p:sp>
      <p:sp>
        <p:nvSpPr>
          <p:cNvPr id="70" name="Rectangle 69"/>
          <p:cNvSpPr/>
          <p:nvPr/>
        </p:nvSpPr>
        <p:spPr>
          <a:xfrm>
            <a:off x="883653" y="2942245"/>
            <a:ext cx="19722245" cy="2470582"/>
          </a:xfrm>
          <a:prstGeom prst="rect">
            <a:avLst/>
          </a:prstGeom>
          <a:solidFill>
            <a:srgbClr val="E0F2F2"/>
          </a:solidFill>
          <a:ln>
            <a:noFill/>
          </a:ln>
          <a:effectLst/>
        </p:spPr>
        <p:style>
          <a:lnRef idx="1">
            <a:schemeClr val="accent1"/>
          </a:lnRef>
          <a:fillRef idx="3">
            <a:schemeClr val="accent1"/>
          </a:fillRef>
          <a:effectRef idx="2">
            <a:schemeClr val="accent1"/>
          </a:effectRef>
          <a:fontRef idx="minor">
            <a:schemeClr val="lt1"/>
          </a:fontRef>
        </p:style>
        <p:txBody>
          <a:bodyPr lIns="69458" tIns="34729" rIns="69458" bIns="34729" rtlCol="0" anchor="ctr"/>
          <a:lstStyle/>
          <a:p>
            <a:pPr algn="ctr"/>
            <a:endParaRPr lang="en-US">
              <a:latin typeface="Arial" panose="020B0604020202020204" pitchFamily="34" charset="0"/>
              <a:cs typeface="Arial" panose="020B0604020202020204" pitchFamily="34" charset="0"/>
            </a:endParaRPr>
          </a:p>
        </p:txBody>
      </p:sp>
      <p:sp>
        <p:nvSpPr>
          <p:cNvPr id="44" name="Text Placeholder 43"/>
          <p:cNvSpPr>
            <a:spLocks noGrp="1"/>
          </p:cNvSpPr>
          <p:nvPr>
            <p:ph type="body" sz="quarter" idx="10"/>
          </p:nvPr>
        </p:nvSpPr>
        <p:spPr>
          <a:xfrm>
            <a:off x="1035507" y="-655840"/>
            <a:ext cx="12519768" cy="1243024"/>
          </a:xfrm>
        </p:spPr>
        <p:txBody>
          <a:bodyPr/>
          <a:lstStyle/>
          <a:p>
            <a:pPr algn="just"/>
            <a:r>
              <a:rPr lang="en-IE" sz="6600" dirty="0">
                <a:latin typeface="Arial" panose="020B0604020202020204" pitchFamily="34" charset="0"/>
                <a:cs typeface="Arial" panose="020B0604020202020204" pitchFamily="34" charset="0"/>
              </a:rPr>
              <a:t> </a:t>
            </a:r>
          </a:p>
          <a:p>
            <a:r>
              <a:rPr lang="en-IE" sz="5400" dirty="0">
                <a:latin typeface="Arial" panose="020B0604020202020204" pitchFamily="34" charset="0"/>
                <a:cs typeface="Arial" panose="020B0604020202020204" pitchFamily="34" charset="0"/>
              </a:rPr>
              <a:t>TUH </a:t>
            </a:r>
            <a:r>
              <a:rPr lang="en-IE" sz="5400" dirty="0" smtClean="0">
                <a:latin typeface="Arial" panose="020B0604020202020204" pitchFamily="34" charset="0"/>
                <a:cs typeface="Arial" panose="020B0604020202020204" pitchFamily="34" charset="0"/>
              </a:rPr>
              <a:t>Clinical Research, Clinical Audit, Quality Improvement and Service Evaluation – How TUH use your data</a:t>
            </a:r>
            <a:endParaRPr lang="en-IE" sz="5400" dirty="0">
              <a:latin typeface="Arial" panose="020B0604020202020204" pitchFamily="34" charset="0"/>
              <a:cs typeface="Arial" panose="020B0604020202020204" pitchFamily="34" charset="0"/>
            </a:endParaRPr>
          </a:p>
          <a:p>
            <a:pPr algn="just"/>
            <a:endParaRPr lang="en-US" dirty="0">
              <a:latin typeface="Arial" panose="020B0604020202020204" pitchFamily="34" charset="0"/>
              <a:cs typeface="Arial" panose="020B0604020202020204" pitchFamily="34" charset="0"/>
            </a:endParaRPr>
          </a:p>
        </p:txBody>
      </p:sp>
      <p:sp>
        <p:nvSpPr>
          <p:cNvPr id="45" name="Text Placeholder 44"/>
          <p:cNvSpPr>
            <a:spLocks noGrp="1"/>
          </p:cNvSpPr>
          <p:nvPr>
            <p:ph type="body" sz="quarter" idx="11"/>
          </p:nvPr>
        </p:nvSpPr>
        <p:spPr>
          <a:xfrm>
            <a:off x="883653" y="3010289"/>
            <a:ext cx="18909311" cy="650079"/>
          </a:xfrm>
        </p:spPr>
        <p:txBody>
          <a:bodyPr/>
          <a:lstStyle/>
          <a:p>
            <a:r>
              <a:rPr lang="en-US" sz="3200" dirty="0" smtClean="0">
                <a:latin typeface="Arial" panose="020B0604020202020204" pitchFamily="34" charset="0"/>
                <a:cs typeface="Arial" panose="020B0604020202020204" pitchFamily="34" charset="0"/>
              </a:rPr>
              <a:t>1. Purpose</a:t>
            </a:r>
            <a:endParaRPr lang="en-US" sz="3200" dirty="0">
              <a:latin typeface="Arial" panose="020B0604020202020204" pitchFamily="34" charset="0"/>
              <a:cs typeface="Arial" panose="020B0604020202020204" pitchFamily="34" charset="0"/>
            </a:endParaRPr>
          </a:p>
        </p:txBody>
      </p:sp>
      <p:sp>
        <p:nvSpPr>
          <p:cNvPr id="52" name="Text Placeholder 51"/>
          <p:cNvSpPr>
            <a:spLocks noGrp="1"/>
          </p:cNvSpPr>
          <p:nvPr>
            <p:ph type="body" sz="quarter" idx="21"/>
          </p:nvPr>
        </p:nvSpPr>
        <p:spPr>
          <a:xfrm>
            <a:off x="964545" y="3514198"/>
            <a:ext cx="19641353" cy="1347257"/>
          </a:xfrm>
        </p:spPr>
        <p:txBody>
          <a:bodyPr/>
          <a:lstStyle/>
          <a:p>
            <a:pPr algn="just"/>
            <a:r>
              <a:rPr lang="en-IE" sz="2400" dirty="0" smtClean="0">
                <a:latin typeface="Arial" panose="020B0604020202020204" pitchFamily="34" charset="0"/>
                <a:cs typeface="Arial" panose="020B0604020202020204" pitchFamily="34" charset="0"/>
              </a:rPr>
              <a:t>Tallaght University Hospital (TUH)  must comply with all applicable data protection, privacy and security laws and regulations when performing </a:t>
            </a:r>
            <a:r>
              <a:rPr lang="en-IE" sz="2400" dirty="0" smtClean="0">
                <a:latin typeface="Arial" panose="020B0604020202020204" pitchFamily="34" charset="0"/>
                <a:cs typeface="Arial" panose="020B0604020202020204" pitchFamily="34" charset="0"/>
              </a:rPr>
              <a:t>clinical </a:t>
            </a:r>
            <a:r>
              <a:rPr lang="en-IE" sz="2400" dirty="0">
                <a:latin typeface="Arial" panose="020B0604020202020204" pitchFamily="34" charset="0"/>
                <a:cs typeface="Arial" panose="020B0604020202020204" pitchFamily="34" charset="0"/>
              </a:rPr>
              <a:t>r</a:t>
            </a:r>
            <a:r>
              <a:rPr lang="en-IE" sz="2400" dirty="0" smtClean="0">
                <a:latin typeface="Arial" panose="020B0604020202020204" pitchFamily="34" charset="0"/>
                <a:cs typeface="Arial" panose="020B0604020202020204" pitchFamily="34" charset="0"/>
              </a:rPr>
              <a:t>esearch</a:t>
            </a:r>
            <a:r>
              <a:rPr lang="en-IE" sz="2400" dirty="0" smtClean="0">
                <a:latin typeface="Arial" panose="020B0604020202020204" pitchFamily="34" charset="0"/>
                <a:cs typeface="Arial" panose="020B0604020202020204" pitchFamily="34" charset="0"/>
              </a:rPr>
              <a:t>, </a:t>
            </a:r>
            <a:r>
              <a:rPr lang="en-IE" sz="2400" dirty="0" smtClean="0">
                <a:latin typeface="Arial" panose="020B0604020202020204" pitchFamily="34" charset="0"/>
                <a:cs typeface="Arial" panose="020B0604020202020204" pitchFamily="34" charset="0"/>
              </a:rPr>
              <a:t>clinical </a:t>
            </a:r>
            <a:r>
              <a:rPr lang="en-IE" sz="2400" dirty="0">
                <a:latin typeface="Arial" panose="020B0604020202020204" pitchFamily="34" charset="0"/>
                <a:cs typeface="Arial" panose="020B0604020202020204" pitchFamily="34" charset="0"/>
              </a:rPr>
              <a:t>a</a:t>
            </a:r>
            <a:r>
              <a:rPr lang="en-IE" sz="2400" dirty="0" smtClean="0">
                <a:latin typeface="Arial" panose="020B0604020202020204" pitchFamily="34" charset="0"/>
                <a:cs typeface="Arial" panose="020B0604020202020204" pitchFamily="34" charset="0"/>
              </a:rPr>
              <a:t>udit</a:t>
            </a:r>
            <a:r>
              <a:rPr lang="en-IE" sz="2400" dirty="0" smtClean="0">
                <a:latin typeface="Arial" panose="020B0604020202020204" pitchFamily="34" charset="0"/>
                <a:cs typeface="Arial" panose="020B0604020202020204" pitchFamily="34" charset="0"/>
              </a:rPr>
              <a:t>, </a:t>
            </a:r>
            <a:r>
              <a:rPr lang="en-IE" sz="2400" dirty="0" smtClean="0">
                <a:latin typeface="Arial" panose="020B0604020202020204" pitchFamily="34" charset="0"/>
                <a:cs typeface="Arial" panose="020B0604020202020204" pitchFamily="34" charset="0"/>
              </a:rPr>
              <a:t>quality </a:t>
            </a:r>
            <a:r>
              <a:rPr lang="en-IE" sz="2400" dirty="0">
                <a:latin typeface="Arial" panose="020B0604020202020204" pitchFamily="34" charset="0"/>
                <a:cs typeface="Arial" panose="020B0604020202020204" pitchFamily="34" charset="0"/>
              </a:rPr>
              <a:t>i</a:t>
            </a:r>
            <a:r>
              <a:rPr lang="en-IE" sz="2400" dirty="0" smtClean="0">
                <a:latin typeface="Arial" panose="020B0604020202020204" pitchFamily="34" charset="0"/>
                <a:cs typeface="Arial" panose="020B0604020202020204" pitchFamily="34" charset="0"/>
              </a:rPr>
              <a:t>mprovement </a:t>
            </a:r>
            <a:r>
              <a:rPr lang="en-IE" sz="2400" dirty="0" smtClean="0">
                <a:latin typeface="Arial" panose="020B0604020202020204" pitchFamily="34" charset="0"/>
                <a:cs typeface="Arial" panose="020B0604020202020204" pitchFamily="34" charset="0"/>
              </a:rPr>
              <a:t>initiatives and </a:t>
            </a:r>
            <a:r>
              <a:rPr lang="en-IE" sz="2400" dirty="0" smtClean="0">
                <a:latin typeface="Arial" panose="020B0604020202020204" pitchFamily="34" charset="0"/>
                <a:cs typeface="Arial" panose="020B0604020202020204" pitchFamily="34" charset="0"/>
              </a:rPr>
              <a:t>service </a:t>
            </a:r>
            <a:r>
              <a:rPr lang="en-IE" sz="2400" dirty="0">
                <a:latin typeface="Arial" panose="020B0604020202020204" pitchFamily="34" charset="0"/>
                <a:cs typeface="Arial" panose="020B0604020202020204" pitchFamily="34" charset="0"/>
              </a:rPr>
              <a:t>e</a:t>
            </a:r>
            <a:r>
              <a:rPr lang="en-IE" sz="2400" dirty="0" smtClean="0">
                <a:latin typeface="Arial" panose="020B0604020202020204" pitchFamily="34" charset="0"/>
                <a:cs typeface="Arial" panose="020B0604020202020204" pitchFamily="34" charset="0"/>
              </a:rPr>
              <a:t>valuations</a:t>
            </a:r>
            <a:r>
              <a:rPr lang="en-IE" sz="2400" dirty="0" smtClean="0">
                <a:latin typeface="Arial" panose="020B0604020202020204" pitchFamily="34" charset="0"/>
                <a:cs typeface="Arial" panose="020B0604020202020204" pitchFamily="34" charset="0"/>
              </a:rPr>
              <a:t>. We respect your rights to privacy and to the protection of your personal information. The purpose of </a:t>
            </a:r>
            <a:r>
              <a:rPr lang="en-IE" sz="2400" dirty="0">
                <a:latin typeface="Arial" panose="020B0604020202020204" pitchFamily="34" charset="0"/>
                <a:cs typeface="Arial" panose="020B0604020202020204" pitchFamily="34" charset="0"/>
              </a:rPr>
              <a:t>this privacy notice is to explain how we collect and use personal information for </a:t>
            </a:r>
            <a:r>
              <a:rPr lang="en-IE" sz="2400" dirty="0">
                <a:latin typeface="Arial" panose="020B0604020202020204" pitchFamily="34" charset="0"/>
                <a:cs typeface="Arial" panose="020B0604020202020204" pitchFamily="34" charset="0"/>
              </a:rPr>
              <a:t>c</a:t>
            </a:r>
            <a:r>
              <a:rPr lang="en-IE" sz="2400" dirty="0" smtClean="0">
                <a:latin typeface="Arial" panose="020B0604020202020204" pitchFamily="34" charset="0"/>
                <a:cs typeface="Arial" panose="020B0604020202020204" pitchFamily="34" charset="0"/>
              </a:rPr>
              <a:t>linical </a:t>
            </a:r>
            <a:r>
              <a:rPr lang="en-IE" sz="2400" dirty="0">
                <a:latin typeface="Arial" panose="020B0604020202020204" pitchFamily="34" charset="0"/>
                <a:cs typeface="Arial" panose="020B0604020202020204" pitchFamily="34" charset="0"/>
              </a:rPr>
              <a:t>r</a:t>
            </a:r>
            <a:r>
              <a:rPr lang="en-IE" sz="2400" dirty="0" smtClean="0">
                <a:latin typeface="Arial" panose="020B0604020202020204" pitchFamily="34" charset="0"/>
                <a:cs typeface="Arial" panose="020B0604020202020204" pitchFamily="34" charset="0"/>
              </a:rPr>
              <a:t>esearch </a:t>
            </a:r>
            <a:r>
              <a:rPr lang="en-IE" sz="2400" dirty="0" smtClean="0">
                <a:latin typeface="Arial" panose="020B0604020202020204" pitchFamily="34" charset="0"/>
                <a:cs typeface="Arial" panose="020B0604020202020204" pitchFamily="34" charset="0"/>
              </a:rPr>
              <a:t>performed by staff in partnership with staff from our academic partner Trinity College Dublin (TCD), </a:t>
            </a:r>
            <a:r>
              <a:rPr lang="en-IE" sz="2400" dirty="0" smtClean="0">
                <a:latin typeface="Arial" panose="020B0604020202020204" pitchFamily="34" charset="0"/>
                <a:cs typeface="Arial" panose="020B0604020202020204" pitchFamily="34" charset="0"/>
              </a:rPr>
              <a:t>clinical </a:t>
            </a:r>
            <a:r>
              <a:rPr lang="en-IE" sz="2400" dirty="0">
                <a:latin typeface="Arial" panose="020B0604020202020204" pitchFamily="34" charset="0"/>
                <a:cs typeface="Arial" panose="020B0604020202020204" pitchFamily="34" charset="0"/>
              </a:rPr>
              <a:t>a</a:t>
            </a:r>
            <a:r>
              <a:rPr lang="en-IE" sz="2400" dirty="0" smtClean="0">
                <a:latin typeface="Arial" panose="020B0604020202020204" pitchFamily="34" charset="0"/>
                <a:cs typeface="Arial" panose="020B0604020202020204" pitchFamily="34" charset="0"/>
              </a:rPr>
              <a:t>udit </a:t>
            </a:r>
            <a:r>
              <a:rPr lang="en-IE" sz="2400" dirty="0" smtClean="0">
                <a:latin typeface="Arial" panose="020B0604020202020204" pitchFamily="34" charset="0"/>
                <a:cs typeface="Arial" panose="020B0604020202020204" pitchFamily="34" charset="0"/>
              </a:rPr>
              <a:t>performed by our Healthcare Practitioners, and </a:t>
            </a:r>
            <a:r>
              <a:rPr lang="en-IE" sz="2400" dirty="0" smtClean="0">
                <a:latin typeface="Arial" panose="020B0604020202020204" pitchFamily="34" charset="0"/>
                <a:cs typeface="Arial" panose="020B0604020202020204" pitchFamily="34" charset="0"/>
              </a:rPr>
              <a:t>quality </a:t>
            </a:r>
            <a:r>
              <a:rPr lang="en-IE" sz="2400" dirty="0">
                <a:latin typeface="Arial" panose="020B0604020202020204" pitchFamily="34" charset="0"/>
                <a:cs typeface="Arial" panose="020B0604020202020204" pitchFamily="34" charset="0"/>
              </a:rPr>
              <a:t>i</a:t>
            </a:r>
            <a:r>
              <a:rPr lang="en-IE" sz="2400" dirty="0" smtClean="0">
                <a:latin typeface="Arial" panose="020B0604020202020204" pitchFamily="34" charset="0"/>
                <a:cs typeface="Arial" panose="020B0604020202020204" pitchFamily="34" charset="0"/>
              </a:rPr>
              <a:t>mprovement </a:t>
            </a:r>
            <a:r>
              <a:rPr lang="en-IE" sz="2400" dirty="0" smtClean="0">
                <a:latin typeface="Arial" panose="020B0604020202020204" pitchFamily="34" charset="0"/>
                <a:cs typeface="Arial" panose="020B0604020202020204" pitchFamily="34" charset="0"/>
              </a:rPr>
              <a:t>and </a:t>
            </a:r>
            <a:r>
              <a:rPr lang="en-IE" sz="2400" dirty="0" smtClean="0">
                <a:latin typeface="Arial" panose="020B0604020202020204" pitchFamily="34" charset="0"/>
                <a:cs typeface="Arial" panose="020B0604020202020204" pitchFamily="34" charset="0"/>
              </a:rPr>
              <a:t>service </a:t>
            </a:r>
            <a:r>
              <a:rPr lang="en-IE" sz="2400" dirty="0">
                <a:latin typeface="Arial" panose="020B0604020202020204" pitchFamily="34" charset="0"/>
                <a:cs typeface="Arial" panose="020B0604020202020204" pitchFamily="34" charset="0"/>
              </a:rPr>
              <a:t>e</a:t>
            </a:r>
            <a:r>
              <a:rPr lang="en-IE" sz="2400" dirty="0" smtClean="0">
                <a:latin typeface="Arial" panose="020B0604020202020204" pitchFamily="34" charset="0"/>
                <a:cs typeface="Arial" panose="020B0604020202020204" pitchFamily="34" charset="0"/>
              </a:rPr>
              <a:t>valuation </a:t>
            </a:r>
            <a:r>
              <a:rPr lang="en-IE" sz="2400" dirty="0" smtClean="0">
                <a:latin typeface="Arial" panose="020B0604020202020204" pitchFamily="34" charset="0"/>
                <a:cs typeface="Arial" panose="020B0604020202020204" pitchFamily="34" charset="0"/>
              </a:rPr>
              <a:t>both performed by our staff members.</a:t>
            </a:r>
            <a:endParaRPr lang="en-IE" sz="2000" dirty="0">
              <a:latin typeface="Arial" panose="020B0604020202020204" pitchFamily="34" charset="0"/>
              <a:cs typeface="Arial" panose="020B0604020202020204" pitchFamily="34" charset="0"/>
            </a:endParaRPr>
          </a:p>
        </p:txBody>
      </p:sp>
      <p:cxnSp>
        <p:nvCxnSpPr>
          <p:cNvPr id="65" name="Straight Connector 64"/>
          <p:cNvCxnSpPr/>
          <p:nvPr/>
        </p:nvCxnSpPr>
        <p:spPr>
          <a:xfrm>
            <a:off x="10702924" y="5592726"/>
            <a:ext cx="0" cy="23590259"/>
          </a:xfrm>
          <a:prstGeom prst="line">
            <a:avLst/>
          </a:prstGeom>
          <a:ln>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66" name="Straight Connector 65"/>
          <p:cNvCxnSpPr/>
          <p:nvPr/>
        </p:nvCxnSpPr>
        <p:spPr>
          <a:xfrm>
            <a:off x="1096020" y="5415146"/>
            <a:ext cx="18941675" cy="0"/>
          </a:xfrm>
          <a:prstGeom prst="line">
            <a:avLst/>
          </a:prstGeom>
          <a:ln>
            <a:solidFill>
              <a:schemeClr val="accent3"/>
            </a:solidFill>
          </a:ln>
          <a:effectLst/>
        </p:spPr>
        <p:style>
          <a:lnRef idx="2">
            <a:schemeClr val="accent1"/>
          </a:lnRef>
          <a:fillRef idx="0">
            <a:schemeClr val="accent1"/>
          </a:fillRef>
          <a:effectRef idx="1">
            <a:schemeClr val="accent1"/>
          </a:effectRef>
          <a:fontRef idx="minor">
            <a:schemeClr val="tx1"/>
          </a:fontRef>
        </p:style>
      </p:cxnSp>
      <p:pic>
        <p:nvPicPr>
          <p:cNvPr id="30" name="Picture 29" descr="TUH master logo.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555274" y="945806"/>
            <a:ext cx="7050624" cy="1968651"/>
          </a:xfrm>
          <a:prstGeom prst="rect">
            <a:avLst/>
          </a:prstGeom>
        </p:spPr>
      </p:pic>
      <p:sp>
        <p:nvSpPr>
          <p:cNvPr id="15" name="TextBox 14"/>
          <p:cNvSpPr txBox="1"/>
          <p:nvPr/>
        </p:nvSpPr>
        <p:spPr>
          <a:xfrm>
            <a:off x="798997" y="5478941"/>
            <a:ext cx="9727415" cy="8940909"/>
          </a:xfrm>
          <a:prstGeom prst="rect">
            <a:avLst/>
          </a:prstGeom>
          <a:noFill/>
        </p:spPr>
        <p:txBody>
          <a:bodyPr wrap="square" rtlCol="0">
            <a:spAutoFit/>
          </a:bodyPr>
          <a:lstStyle/>
          <a:p>
            <a:pPr lvl="0"/>
            <a:r>
              <a:rPr lang="en-IE" sz="3200" b="1" dirty="0" smtClean="0">
                <a:solidFill>
                  <a:srgbClr val="0075BF"/>
                </a:solidFill>
                <a:latin typeface="Arial" panose="020B0604020202020204" pitchFamily="34" charset="0"/>
                <a:cs typeface="Arial" panose="020B0604020202020204" pitchFamily="34" charset="0"/>
              </a:rPr>
              <a:t>2. Clinical </a:t>
            </a:r>
            <a:r>
              <a:rPr lang="en-IE" sz="3200" b="1" dirty="0" smtClean="0">
                <a:solidFill>
                  <a:srgbClr val="0075BF"/>
                </a:solidFill>
                <a:latin typeface="Arial" panose="020B0604020202020204" pitchFamily="34" charset="0"/>
                <a:cs typeface="Arial" panose="020B0604020202020204" pitchFamily="34" charset="0"/>
              </a:rPr>
              <a:t>research</a:t>
            </a:r>
            <a:endParaRPr lang="en-IE" sz="3200" dirty="0">
              <a:solidFill>
                <a:srgbClr val="0075BF"/>
              </a:solidFill>
              <a:latin typeface="Arial" panose="020B0604020202020204" pitchFamily="34" charset="0"/>
              <a:cs typeface="Arial" panose="020B0604020202020204" pitchFamily="34" charset="0"/>
            </a:endParaRPr>
          </a:p>
          <a:p>
            <a:pPr algn="just"/>
            <a:r>
              <a:rPr lang="en-IE" sz="2000" b="1" dirty="0">
                <a:latin typeface="Arial" panose="020B0604020202020204" pitchFamily="34" charset="0"/>
                <a:cs typeface="Arial" panose="020B0604020202020204" pitchFamily="34" charset="0"/>
              </a:rPr>
              <a:t>Clinical </a:t>
            </a:r>
            <a:r>
              <a:rPr lang="en-IE" sz="2000" b="1" dirty="0" smtClean="0">
                <a:latin typeface="Arial" panose="020B0604020202020204" pitchFamily="34" charset="0"/>
                <a:cs typeface="Arial" panose="020B0604020202020204" pitchFamily="34" charset="0"/>
              </a:rPr>
              <a:t>research</a:t>
            </a:r>
            <a:r>
              <a:rPr lang="en-IE" sz="2000" dirty="0" smtClean="0">
                <a:latin typeface="Arial" panose="020B0604020202020204" pitchFamily="34" charset="0"/>
                <a:cs typeface="Arial" panose="020B0604020202020204" pitchFamily="34" charset="0"/>
              </a:rPr>
              <a:t> </a:t>
            </a:r>
            <a:r>
              <a:rPr lang="en-IE" sz="2000" dirty="0" smtClean="0">
                <a:latin typeface="Arial" panose="020B0604020202020204" pitchFamily="34" charset="0"/>
                <a:cs typeface="Arial" panose="020B0604020202020204" pitchFamily="34" charset="0"/>
              </a:rPr>
              <a:t>is the study of patients, their data (personal information) and sometimes their samples (blood, urine, tissue, hair, </a:t>
            </a:r>
            <a:r>
              <a:rPr lang="en-IE" sz="2000" dirty="0" err="1" smtClean="0">
                <a:latin typeface="Arial" panose="020B0604020202020204" pitchFamily="34" charset="0"/>
                <a:cs typeface="Arial" panose="020B0604020202020204" pitchFamily="34" charset="0"/>
              </a:rPr>
              <a:t>etc</a:t>
            </a:r>
            <a:r>
              <a:rPr lang="en-IE" sz="2000" dirty="0" smtClean="0">
                <a:latin typeface="Arial" panose="020B0604020202020204" pitchFamily="34" charset="0"/>
                <a:cs typeface="Arial" panose="020B0604020202020204" pitchFamily="34" charset="0"/>
              </a:rPr>
              <a:t>) in order to generate new knowledge about diseases and conditions affecting patients. The overall aim of clinical research is to improve the quality of our health service and the quality of life of patients by finding new and better ways to detect, prevent, diagnose and treat diseases.</a:t>
            </a:r>
          </a:p>
          <a:p>
            <a:pPr marL="12700" marR="5080" algn="just">
              <a:lnSpc>
                <a:spcPct val="110000"/>
              </a:lnSpc>
              <a:spcBef>
                <a:spcPts val="600"/>
              </a:spcBef>
            </a:pPr>
            <a:r>
              <a:rPr lang="en-IE" sz="2000" spc="-10" dirty="0">
                <a:latin typeface="Arial"/>
                <a:cs typeface="Arial"/>
              </a:rPr>
              <a:t>There are many different types of clinical research studies taking place in Tallaght University Hospital, some examples are</a:t>
            </a:r>
            <a:r>
              <a:rPr lang="en-IE" sz="2000" spc="-10" dirty="0" smtClean="0">
                <a:latin typeface="Arial"/>
                <a:cs typeface="Arial"/>
              </a:rPr>
              <a:t>:</a:t>
            </a:r>
            <a:endParaRPr lang="en-IE" sz="2000" spc="-10" dirty="0">
              <a:latin typeface="Arial"/>
              <a:cs typeface="Arial"/>
            </a:endParaRPr>
          </a:p>
          <a:p>
            <a:pPr marL="184150" marR="5080" indent="-171450" algn="just">
              <a:lnSpc>
                <a:spcPct val="110000"/>
              </a:lnSpc>
              <a:spcBef>
                <a:spcPts val="600"/>
              </a:spcBef>
              <a:buFont typeface="Arial" panose="020B0604020202020204" pitchFamily="34" charset="0"/>
              <a:buChar char="•"/>
            </a:pPr>
            <a:r>
              <a:rPr lang="en-IE" sz="2000" b="1" spc="-10" dirty="0">
                <a:latin typeface="Arial"/>
                <a:cs typeface="Arial"/>
              </a:rPr>
              <a:t>Clinical Trials </a:t>
            </a:r>
            <a:r>
              <a:rPr lang="en-IE" sz="2000" spc="-10" dirty="0">
                <a:latin typeface="Arial"/>
                <a:cs typeface="Arial"/>
              </a:rPr>
              <a:t>– this is a study conducted to test if a new drug is effective at treating a specific disease</a:t>
            </a:r>
            <a:r>
              <a:rPr lang="en-IE" sz="2000" spc="-10" dirty="0" smtClean="0">
                <a:latin typeface="Arial"/>
                <a:cs typeface="Arial"/>
              </a:rPr>
              <a:t>.</a:t>
            </a:r>
            <a:endParaRPr lang="en-IE" sz="2000" spc="-10" dirty="0">
              <a:latin typeface="Arial"/>
              <a:cs typeface="Arial"/>
            </a:endParaRPr>
          </a:p>
          <a:p>
            <a:pPr marL="184150" marR="5080" indent="-171450" algn="just">
              <a:lnSpc>
                <a:spcPct val="110000"/>
              </a:lnSpc>
              <a:spcBef>
                <a:spcPts val="600"/>
              </a:spcBef>
              <a:buFont typeface="Arial" panose="020B0604020202020204" pitchFamily="34" charset="0"/>
              <a:buChar char="•"/>
            </a:pPr>
            <a:r>
              <a:rPr lang="en-IE" sz="2000" b="1" spc="-10" dirty="0">
                <a:latin typeface="Arial"/>
                <a:cs typeface="Arial"/>
              </a:rPr>
              <a:t>Clinical Research Utilising Patient Samples </a:t>
            </a:r>
            <a:r>
              <a:rPr lang="en-IE" sz="2000" spc="-10" dirty="0">
                <a:latin typeface="Arial"/>
                <a:cs typeface="Arial"/>
              </a:rPr>
              <a:t>– some studies involve looking at patient samples in conjunction with the medical data associated with the sample. </a:t>
            </a:r>
          </a:p>
          <a:p>
            <a:pPr marL="184150" marR="5080" indent="-171450" algn="just">
              <a:lnSpc>
                <a:spcPct val="110000"/>
              </a:lnSpc>
              <a:spcBef>
                <a:spcPts val="600"/>
              </a:spcBef>
              <a:buFont typeface="Arial" panose="020B0604020202020204" pitchFamily="34" charset="0"/>
              <a:buChar char="•"/>
            </a:pPr>
            <a:r>
              <a:rPr lang="en-IE" sz="2000" b="1" spc="-10" dirty="0">
                <a:latin typeface="Arial"/>
                <a:cs typeface="Arial"/>
              </a:rPr>
              <a:t>Observational Studies -  </a:t>
            </a:r>
            <a:r>
              <a:rPr lang="en-IE" sz="2000" spc="-10" dirty="0">
                <a:latin typeface="Arial"/>
                <a:cs typeface="Arial"/>
              </a:rPr>
              <a:t>these studies involve the observation of patients over a period of time and may include the collection of samples</a:t>
            </a:r>
            <a:r>
              <a:rPr lang="en-IE" sz="2000" spc="-10" dirty="0" smtClean="0">
                <a:latin typeface="Arial"/>
                <a:cs typeface="Arial"/>
              </a:rPr>
              <a:t>.</a:t>
            </a:r>
            <a:endParaRPr lang="en-IE" sz="2000" spc="-10" dirty="0">
              <a:latin typeface="Arial"/>
              <a:cs typeface="Arial"/>
            </a:endParaRPr>
          </a:p>
          <a:p>
            <a:pPr marL="184150" marR="5080" indent="-171450" algn="just">
              <a:lnSpc>
                <a:spcPct val="110000"/>
              </a:lnSpc>
              <a:spcBef>
                <a:spcPts val="600"/>
              </a:spcBef>
              <a:buFont typeface="Arial" panose="020B0604020202020204" pitchFamily="34" charset="0"/>
              <a:buChar char="•"/>
            </a:pPr>
            <a:r>
              <a:rPr lang="en-IE" sz="2000" b="1" spc="-10" dirty="0">
                <a:latin typeface="Arial"/>
                <a:cs typeface="Arial"/>
              </a:rPr>
              <a:t>Research Using Patient Medical Records (Retrospective Studies) </a:t>
            </a:r>
            <a:r>
              <a:rPr lang="en-IE" sz="2000" spc="-10" dirty="0">
                <a:latin typeface="Arial"/>
                <a:cs typeface="Arial"/>
              </a:rPr>
              <a:t>– these studies involve looking back at  patients medical history with the aim of learning more about the disease or condition, an example would be to determine the number of people with a certain disease or the average age of onset of a particular disease.</a:t>
            </a:r>
          </a:p>
          <a:p>
            <a:pPr algn="just"/>
            <a:endParaRPr lang="en-IE" sz="2800" dirty="0">
              <a:latin typeface="Arial" panose="020B0604020202020204" pitchFamily="34" charset="0"/>
              <a:cs typeface="Arial" panose="020B0604020202020204" pitchFamily="34" charset="0"/>
            </a:endParaRPr>
          </a:p>
          <a:p>
            <a:pPr marL="2043374" lvl="1" indent="-457200">
              <a:buFont typeface="Arial" panose="020B0604020202020204" pitchFamily="34" charset="0"/>
              <a:buChar char="•"/>
            </a:pPr>
            <a:endParaRPr lang="en-IE" sz="2800" dirty="0">
              <a:latin typeface="Arial" panose="020B0604020202020204" pitchFamily="34" charset="0"/>
              <a:cs typeface="Arial" panose="020B0604020202020204" pitchFamily="34" charset="0"/>
            </a:endParaRPr>
          </a:p>
          <a:p>
            <a:pPr marL="2043374" lvl="1" indent="-457200">
              <a:buFont typeface="Arial" panose="020B0604020202020204" pitchFamily="34" charset="0"/>
              <a:buChar char="•"/>
            </a:pPr>
            <a:endParaRPr lang="en-IE" sz="2800" dirty="0">
              <a:latin typeface="Arial" panose="020B0604020202020204" pitchFamily="34" charset="0"/>
              <a:cs typeface="Arial" panose="020B0604020202020204" pitchFamily="34" charset="0"/>
            </a:endParaRPr>
          </a:p>
          <a:p>
            <a:pPr marL="2043374" lvl="1" indent="-457200">
              <a:buFont typeface="Arial" panose="020B0604020202020204" pitchFamily="34" charset="0"/>
              <a:buChar char="•"/>
            </a:pPr>
            <a:endParaRPr lang="en-IE" sz="2800" dirty="0">
              <a:latin typeface="Arial" panose="020B0604020202020204" pitchFamily="34" charset="0"/>
              <a:cs typeface="Arial" panose="020B0604020202020204" pitchFamily="34" charset="0"/>
            </a:endParaRPr>
          </a:p>
        </p:txBody>
      </p:sp>
      <p:sp>
        <p:nvSpPr>
          <p:cNvPr id="19" name="TextBox 18"/>
          <p:cNvSpPr txBox="1"/>
          <p:nvPr/>
        </p:nvSpPr>
        <p:spPr>
          <a:xfrm>
            <a:off x="684581" y="15411761"/>
            <a:ext cx="9727414" cy="10295126"/>
          </a:xfrm>
          <a:prstGeom prst="rect">
            <a:avLst/>
          </a:prstGeom>
          <a:noFill/>
        </p:spPr>
        <p:txBody>
          <a:bodyPr wrap="square" rtlCol="0">
            <a:spAutoFit/>
          </a:bodyPr>
          <a:lstStyle/>
          <a:p>
            <a:pPr lvl="0" algn="just"/>
            <a:r>
              <a:rPr lang="en-IE" sz="3200" b="1" dirty="0">
                <a:solidFill>
                  <a:srgbClr val="0075BF"/>
                </a:solidFill>
                <a:latin typeface="Arial" panose="020B0604020202020204" pitchFamily="34" charset="0"/>
                <a:cs typeface="Arial" panose="020B0604020202020204" pitchFamily="34" charset="0"/>
              </a:rPr>
              <a:t>4</a:t>
            </a:r>
            <a:r>
              <a:rPr lang="en-IE" sz="3200" b="1" dirty="0" smtClean="0">
                <a:solidFill>
                  <a:srgbClr val="0075BF"/>
                </a:solidFill>
                <a:latin typeface="Arial" panose="020B0604020202020204" pitchFamily="34" charset="0"/>
                <a:cs typeface="Arial" panose="020B0604020202020204" pitchFamily="34" charset="0"/>
              </a:rPr>
              <a:t>. When </a:t>
            </a:r>
            <a:r>
              <a:rPr lang="en-IE" sz="3200" b="1" dirty="0" smtClean="0">
                <a:solidFill>
                  <a:srgbClr val="0075BF"/>
                </a:solidFill>
                <a:latin typeface="Arial" panose="020B0604020202020204" pitchFamily="34" charset="0"/>
                <a:cs typeface="Arial" panose="020B0604020202020204" pitchFamily="34" charset="0"/>
              </a:rPr>
              <a:t>do we </a:t>
            </a:r>
            <a:r>
              <a:rPr lang="en-IE" sz="3200" b="1" dirty="0" smtClean="0">
                <a:solidFill>
                  <a:srgbClr val="0075BF"/>
                </a:solidFill>
                <a:latin typeface="Arial" panose="020B0604020202020204" pitchFamily="34" charset="0"/>
                <a:cs typeface="Arial" panose="020B0604020202020204" pitchFamily="34" charset="0"/>
              </a:rPr>
              <a:t>process your personal data</a:t>
            </a:r>
          </a:p>
          <a:p>
            <a:pPr marL="241300" indent="-228600" algn="just">
              <a:lnSpc>
                <a:spcPct val="110000"/>
              </a:lnSpc>
              <a:spcBef>
                <a:spcPts val="600"/>
              </a:spcBef>
              <a:buAutoNum type="arabicPeriod"/>
            </a:pPr>
            <a:r>
              <a:rPr lang="en-IE" sz="2000" b="1" u="sng" spc="-10" dirty="0">
                <a:latin typeface="Arial" panose="020B0604020202020204" pitchFamily="34" charset="0"/>
                <a:cs typeface="Arial" panose="020B0604020202020204" pitchFamily="34" charset="0"/>
              </a:rPr>
              <a:t>Following your consent – </a:t>
            </a:r>
            <a:r>
              <a:rPr lang="en-IE" sz="2000" spc="-10" dirty="0">
                <a:latin typeface="Arial" panose="020B0604020202020204" pitchFamily="34" charset="0"/>
                <a:cs typeface="Arial" panose="020B0604020202020204" pitchFamily="34" charset="0"/>
              </a:rPr>
              <a:t>for clinical trials, clinical research using your samples and observational studies your consent will be sought before proceeding with the research. You will be provided with an information leaflet which will outline the </a:t>
            </a:r>
            <a:r>
              <a:rPr lang="en-IE" sz="2000" spc="-10" dirty="0" smtClean="0">
                <a:latin typeface="Arial" panose="020B0604020202020204" pitchFamily="34" charset="0"/>
                <a:cs typeface="Arial" panose="020B0604020202020204" pitchFamily="34" charset="0"/>
              </a:rPr>
              <a:t>study. If you agree to take part you </a:t>
            </a:r>
            <a:r>
              <a:rPr lang="en-IE" sz="2000" spc="-10" dirty="0">
                <a:latin typeface="Arial" panose="020B0604020202020204" pitchFamily="34" charset="0"/>
                <a:cs typeface="Arial" panose="020B0604020202020204" pitchFamily="34" charset="0"/>
              </a:rPr>
              <a:t>will </a:t>
            </a:r>
            <a:r>
              <a:rPr lang="en-IE" sz="2000" spc="-10" dirty="0" smtClean="0">
                <a:latin typeface="Arial" panose="020B0604020202020204" pitchFamily="34" charset="0"/>
                <a:cs typeface="Arial" panose="020B0604020202020204" pitchFamily="34" charset="0"/>
              </a:rPr>
              <a:t>give </a:t>
            </a:r>
            <a:r>
              <a:rPr lang="en-IE" sz="2000" spc="-10" dirty="0">
                <a:latin typeface="Arial" panose="020B0604020202020204" pitchFamily="34" charset="0"/>
                <a:cs typeface="Arial" panose="020B0604020202020204" pitchFamily="34" charset="0"/>
              </a:rPr>
              <a:t>your consent by signing a consent form and agreeing to all aspects of the research on </a:t>
            </a:r>
            <a:r>
              <a:rPr lang="en-IE" sz="2000" spc="-10" dirty="0" smtClean="0">
                <a:latin typeface="Arial" panose="020B0604020202020204" pitchFamily="34" charset="0"/>
                <a:cs typeface="Arial" panose="020B0604020202020204" pitchFamily="34" charset="0"/>
              </a:rPr>
              <a:t>the study </a:t>
            </a:r>
            <a:r>
              <a:rPr lang="en-IE" sz="2000" spc="-10" dirty="0">
                <a:latin typeface="Arial" panose="020B0604020202020204" pitchFamily="34" charset="0"/>
                <a:cs typeface="Arial" panose="020B0604020202020204" pitchFamily="34" charset="0"/>
              </a:rPr>
              <a:t>consent form </a:t>
            </a:r>
            <a:r>
              <a:rPr lang="en-IE" sz="2000" spc="-10" dirty="0" smtClean="0">
                <a:latin typeface="Arial" panose="020B0604020202020204" pitchFamily="34" charset="0"/>
                <a:cs typeface="Arial" panose="020B0604020202020204" pitchFamily="34" charset="0"/>
              </a:rPr>
              <a:t>.</a:t>
            </a:r>
            <a:endParaRPr lang="en-IE" sz="2000" spc="-10" dirty="0">
              <a:latin typeface="Arial" panose="020B0604020202020204" pitchFamily="34" charset="0"/>
              <a:cs typeface="Arial" panose="020B0604020202020204" pitchFamily="34" charset="0"/>
            </a:endParaRPr>
          </a:p>
          <a:p>
            <a:pPr marL="241300" indent="-228600" algn="just">
              <a:lnSpc>
                <a:spcPct val="110000"/>
              </a:lnSpc>
              <a:spcBef>
                <a:spcPts val="600"/>
              </a:spcBef>
              <a:buAutoNum type="arabicPeriod"/>
            </a:pPr>
            <a:r>
              <a:rPr lang="en-IE" sz="2000" b="1" u="sng" spc="-10" dirty="0" smtClean="0">
                <a:latin typeface="Arial" panose="020B0604020202020204" pitchFamily="34" charset="0"/>
                <a:cs typeface="Arial" panose="020B0604020202020204" pitchFamily="34" charset="0"/>
              </a:rPr>
              <a:t>Pre-screening </a:t>
            </a:r>
            <a:r>
              <a:rPr lang="en-IE" sz="2000" b="1" u="sng" spc="-10" dirty="0">
                <a:latin typeface="Arial" panose="020B0604020202020204" pitchFamily="34" charset="0"/>
                <a:cs typeface="Arial" panose="020B0604020202020204" pitchFamily="34" charset="0"/>
              </a:rPr>
              <a:t>– </a:t>
            </a:r>
            <a:r>
              <a:rPr lang="en-IE" sz="2000" spc="-10" dirty="0">
                <a:latin typeface="Arial" panose="020B0604020202020204" pitchFamily="34" charset="0"/>
                <a:cs typeface="Arial" panose="020B0604020202020204" pitchFamily="34" charset="0"/>
              </a:rPr>
              <a:t>pre-screening is the </a:t>
            </a:r>
            <a:r>
              <a:rPr lang="en-IE" sz="2000" spc="-10" dirty="0" smtClean="0">
                <a:latin typeface="Arial" panose="020B0604020202020204" pitchFamily="34" charset="0"/>
                <a:cs typeface="Arial" panose="020B0604020202020204" pitchFamily="34" charset="0"/>
              </a:rPr>
              <a:t>process </a:t>
            </a:r>
            <a:r>
              <a:rPr lang="en-IE" sz="2000" spc="-10" dirty="0">
                <a:latin typeface="Arial" panose="020B0604020202020204" pitchFamily="34" charset="0"/>
                <a:cs typeface="Arial" panose="020B0604020202020204" pitchFamily="34" charset="0"/>
              </a:rPr>
              <a:t>researchers use to identify patients that may be suitable for the research study they wish to undertake. This involves accessing medical records for the purpose of identifying patients but no data is </a:t>
            </a:r>
            <a:r>
              <a:rPr lang="en-IE" sz="2000" spc="-10" dirty="0" smtClean="0">
                <a:latin typeface="Arial" panose="020B0604020202020204" pitchFamily="34" charset="0"/>
                <a:cs typeface="Arial" panose="020B0604020202020204" pitchFamily="34" charset="0"/>
              </a:rPr>
              <a:t>removed/copied/recorded</a:t>
            </a:r>
            <a:r>
              <a:rPr lang="en-IE" sz="2000" spc="-10" dirty="0">
                <a:latin typeface="Arial" panose="020B0604020202020204" pitchFamily="34" charset="0"/>
                <a:cs typeface="Arial" panose="020B0604020202020204" pitchFamily="34" charset="0"/>
              </a:rPr>
              <a:t>. This is only done by </a:t>
            </a:r>
            <a:r>
              <a:rPr lang="en-IE" sz="2000" spc="-10" dirty="0" smtClean="0">
                <a:latin typeface="Arial" panose="020B0604020202020204" pitchFamily="34" charset="0"/>
                <a:cs typeface="Arial" panose="020B0604020202020204" pitchFamily="34" charset="0"/>
              </a:rPr>
              <a:t>healthcare practitioners, student healthcare practitioners within TUH and hospital employees who normally have access to medical records. </a:t>
            </a:r>
            <a:r>
              <a:rPr lang="en-IE" sz="2000" spc="-10" dirty="0">
                <a:latin typeface="Arial" panose="020B0604020202020204" pitchFamily="34" charset="0"/>
                <a:cs typeface="Arial" panose="020B0604020202020204" pitchFamily="34" charset="0"/>
              </a:rPr>
              <a:t>You will not be contacted to give your consent for pre-screening, however, should you be deemed suitable you will be contacted in order to provide you with information about the study and if you feel comfortable and </a:t>
            </a:r>
            <a:r>
              <a:rPr lang="en-IE" sz="2000" spc="-10" dirty="0" smtClean="0">
                <a:latin typeface="Arial" panose="020B0604020202020204" pitchFamily="34" charset="0"/>
                <a:cs typeface="Arial" panose="020B0604020202020204" pitchFamily="34" charset="0"/>
              </a:rPr>
              <a:t>happy, </a:t>
            </a:r>
            <a:r>
              <a:rPr lang="en-IE" sz="2000" spc="-10" dirty="0">
                <a:latin typeface="Arial" panose="020B0604020202020204" pitchFamily="34" charset="0"/>
                <a:cs typeface="Arial" panose="020B0604020202020204" pitchFamily="34" charset="0"/>
              </a:rPr>
              <a:t>to obtain your consent</a:t>
            </a:r>
            <a:r>
              <a:rPr lang="en-IE" sz="2000" spc="-10" dirty="0" smtClean="0">
                <a:latin typeface="Arial" panose="020B0604020202020204" pitchFamily="34" charset="0"/>
                <a:cs typeface="Arial" panose="020B0604020202020204" pitchFamily="34" charset="0"/>
              </a:rPr>
              <a:t>. TUH do not currently allow authorised persons to access charts  for pre-screening purposes</a:t>
            </a:r>
            <a:endParaRPr lang="en-IE" sz="2000" b="1" dirty="0">
              <a:latin typeface="Arial" panose="020B0604020202020204" pitchFamily="34" charset="0"/>
              <a:cs typeface="Arial" panose="020B0604020202020204" pitchFamily="34" charset="0"/>
            </a:endParaRPr>
          </a:p>
          <a:p>
            <a:pPr marL="241300" indent="-228600" algn="just">
              <a:lnSpc>
                <a:spcPct val="110000"/>
              </a:lnSpc>
              <a:spcBef>
                <a:spcPts val="600"/>
              </a:spcBef>
              <a:buAutoNum type="arabicPeriod"/>
            </a:pPr>
            <a:r>
              <a:rPr lang="en-IE" sz="2000" b="1" u="sng" spc="-10" dirty="0">
                <a:latin typeface="Arial" panose="020B0604020202020204" pitchFamily="34" charset="0"/>
                <a:cs typeface="Arial" panose="020B0604020202020204" pitchFamily="34" charset="0"/>
              </a:rPr>
              <a:t>Research </a:t>
            </a:r>
            <a:r>
              <a:rPr lang="en-IE" sz="2000" b="1" u="sng" spc="-10" dirty="0" smtClean="0">
                <a:latin typeface="Arial" panose="020B0604020202020204" pitchFamily="34" charset="0"/>
                <a:cs typeface="Arial" panose="020B0604020202020204" pitchFamily="34" charset="0"/>
              </a:rPr>
              <a:t>using </a:t>
            </a:r>
            <a:r>
              <a:rPr lang="en-IE" sz="2000" b="1" u="sng" spc="-10" dirty="0">
                <a:latin typeface="Arial" panose="020B0604020202020204" pitchFamily="34" charset="0"/>
                <a:cs typeface="Arial" panose="020B0604020202020204" pitchFamily="34" charset="0"/>
              </a:rPr>
              <a:t>p</a:t>
            </a:r>
            <a:r>
              <a:rPr lang="en-IE" sz="2000" b="1" u="sng" spc="-10" dirty="0" smtClean="0">
                <a:latin typeface="Arial" panose="020B0604020202020204" pitchFamily="34" charset="0"/>
                <a:cs typeface="Arial" panose="020B0604020202020204" pitchFamily="34" charset="0"/>
              </a:rPr>
              <a:t>atient </a:t>
            </a:r>
            <a:r>
              <a:rPr lang="en-IE" sz="2000" b="1" u="sng" spc="-10" dirty="0">
                <a:latin typeface="Arial" panose="020B0604020202020204" pitchFamily="34" charset="0"/>
                <a:cs typeface="Arial" panose="020B0604020202020204" pitchFamily="34" charset="0"/>
              </a:rPr>
              <a:t>m</a:t>
            </a:r>
            <a:r>
              <a:rPr lang="en-IE" sz="2000" b="1" u="sng" spc="-10" dirty="0" smtClean="0">
                <a:latin typeface="Arial" panose="020B0604020202020204" pitchFamily="34" charset="0"/>
                <a:cs typeface="Arial" panose="020B0604020202020204" pitchFamily="34" charset="0"/>
              </a:rPr>
              <a:t>edical </a:t>
            </a:r>
            <a:r>
              <a:rPr lang="en-IE" sz="2000" b="1" u="sng" spc="-10" dirty="0">
                <a:latin typeface="Arial" panose="020B0604020202020204" pitchFamily="34" charset="0"/>
                <a:cs typeface="Arial" panose="020B0604020202020204" pitchFamily="34" charset="0"/>
              </a:rPr>
              <a:t>r</a:t>
            </a:r>
            <a:r>
              <a:rPr lang="en-IE" sz="2000" b="1" u="sng" spc="-10" dirty="0" smtClean="0">
                <a:latin typeface="Arial" panose="020B0604020202020204" pitchFamily="34" charset="0"/>
                <a:cs typeface="Arial" panose="020B0604020202020204" pitchFamily="34" charset="0"/>
              </a:rPr>
              <a:t>ecords </a:t>
            </a:r>
            <a:r>
              <a:rPr lang="en-IE" sz="2000" b="1" u="sng" spc="-10" dirty="0">
                <a:latin typeface="Arial" panose="020B0604020202020204" pitchFamily="34" charset="0"/>
                <a:cs typeface="Arial" panose="020B0604020202020204" pitchFamily="34" charset="0"/>
              </a:rPr>
              <a:t>(Retrospective </a:t>
            </a:r>
            <a:r>
              <a:rPr lang="en-IE" sz="2000" b="1" u="sng" spc="-10" dirty="0" smtClean="0">
                <a:latin typeface="Arial" panose="020B0604020202020204" pitchFamily="34" charset="0"/>
                <a:cs typeface="Arial" panose="020B0604020202020204" pitchFamily="34" charset="0"/>
              </a:rPr>
              <a:t>studies</a:t>
            </a:r>
            <a:r>
              <a:rPr lang="en-IE" sz="2000" b="1" u="sng" spc="-10" dirty="0">
                <a:latin typeface="Arial" panose="020B0604020202020204" pitchFamily="34" charset="0"/>
                <a:cs typeface="Arial" panose="020B0604020202020204" pitchFamily="34" charset="0"/>
              </a:rPr>
              <a:t>) – </a:t>
            </a:r>
            <a:r>
              <a:rPr lang="en-IE" sz="2000" dirty="0" smtClean="0">
                <a:latin typeface="Arial "/>
              </a:rPr>
              <a:t>is </a:t>
            </a:r>
            <a:r>
              <a:rPr lang="en-IE" sz="2000" dirty="0">
                <a:latin typeface="Arial "/>
              </a:rPr>
              <a:t>a type of research design in which pre-recorded, patient-centred </a:t>
            </a:r>
            <a:r>
              <a:rPr lang="en-IE" sz="2000" dirty="0" smtClean="0">
                <a:latin typeface="Arial "/>
              </a:rPr>
              <a:t>data collected for the provision of healthcare </a:t>
            </a:r>
            <a:r>
              <a:rPr lang="en-IE" sz="2000" dirty="0">
                <a:latin typeface="Arial "/>
              </a:rPr>
              <a:t>are used to answer a </a:t>
            </a:r>
            <a:r>
              <a:rPr lang="en-IE" sz="2000" dirty="0" smtClean="0">
                <a:latin typeface="Arial "/>
              </a:rPr>
              <a:t>research question. Consent is not sought for this type of study BUT only when the study meets certain criteria</a:t>
            </a:r>
            <a:r>
              <a:rPr lang="en-IE" sz="2000" b="1" spc="-10" dirty="0" smtClean="0">
                <a:latin typeface="Arial" panose="020B0604020202020204" pitchFamily="34" charset="0"/>
                <a:cs typeface="Arial" panose="020B0604020202020204" pitchFamily="34" charset="0"/>
              </a:rPr>
              <a:t>:</a:t>
            </a:r>
            <a:r>
              <a:rPr lang="en-IE" sz="2000" spc="-10" dirty="0" smtClean="0">
                <a:latin typeface="Arial" panose="020B0604020202020204" pitchFamily="34" charset="0"/>
                <a:cs typeface="Arial" panose="020B0604020202020204" pitchFamily="34" charset="0"/>
              </a:rPr>
              <a:t> (</a:t>
            </a:r>
            <a:r>
              <a:rPr lang="en-IE" sz="2000" spc="-10" dirty="0" err="1" smtClean="0">
                <a:latin typeface="Arial" panose="020B0604020202020204" pitchFamily="34" charset="0"/>
                <a:cs typeface="Arial" panose="020B0604020202020204" pitchFamily="34" charset="0"/>
              </a:rPr>
              <a:t>i</a:t>
            </a:r>
            <a:r>
              <a:rPr lang="en-IE" sz="2000" spc="-10" dirty="0" smtClean="0">
                <a:latin typeface="Arial" panose="020B0604020202020204" pitchFamily="34" charset="0"/>
                <a:cs typeface="Arial" panose="020B0604020202020204" pitchFamily="34" charset="0"/>
              </a:rPr>
              <a:t>)the </a:t>
            </a:r>
            <a:r>
              <a:rPr lang="en-IE" sz="2000" spc="-10" dirty="0">
                <a:latin typeface="Arial" panose="020B0604020202020204" pitchFamily="34" charset="0"/>
                <a:cs typeface="Arial" panose="020B0604020202020204" pitchFamily="34" charset="0"/>
              </a:rPr>
              <a:t>data is protected by a unique coding system. This means your name and any other information that could identify you will never be </a:t>
            </a:r>
            <a:r>
              <a:rPr lang="en-IE" sz="2000" spc="-10" dirty="0" smtClean="0">
                <a:latin typeface="Arial" panose="020B0604020202020204" pitchFamily="34" charset="0"/>
                <a:cs typeface="Arial" panose="020B0604020202020204" pitchFamily="34" charset="0"/>
              </a:rPr>
              <a:t>stored </a:t>
            </a:r>
            <a:r>
              <a:rPr lang="en-IE" sz="2000" spc="-10" dirty="0">
                <a:latin typeface="Arial" panose="020B0604020202020204" pitchFamily="34" charset="0"/>
                <a:cs typeface="Arial" panose="020B0604020202020204" pitchFamily="34" charset="0"/>
              </a:rPr>
              <a:t>with the medical data </a:t>
            </a:r>
            <a:r>
              <a:rPr lang="en-IE" sz="2000" spc="-10" dirty="0" smtClean="0">
                <a:latin typeface="Arial" panose="020B0604020202020204" pitchFamily="34" charset="0"/>
                <a:cs typeface="Arial" panose="020B0604020202020204" pitchFamily="34" charset="0"/>
              </a:rPr>
              <a:t>collected</a:t>
            </a:r>
            <a:r>
              <a:rPr lang="en-IE" sz="2000" spc="-10" dirty="0">
                <a:latin typeface="Arial" panose="020B0604020202020204" pitchFamily="34" charset="0"/>
                <a:cs typeface="Arial" panose="020B0604020202020204" pitchFamily="34" charset="0"/>
              </a:rPr>
              <a:t> </a:t>
            </a:r>
            <a:r>
              <a:rPr lang="en-IE" sz="2000" spc="-10" dirty="0" smtClean="0">
                <a:latin typeface="Arial" panose="020B0604020202020204" pitchFamily="34" charset="0"/>
                <a:cs typeface="Arial" panose="020B0604020202020204" pitchFamily="34" charset="0"/>
              </a:rPr>
              <a:t>(ii</a:t>
            </a:r>
            <a:r>
              <a:rPr lang="en-IE" sz="2000" spc="-10" dirty="0" smtClean="0">
                <a:latin typeface="Arial" panose="020B0604020202020204" pitchFamily="34" charset="0"/>
                <a:cs typeface="Arial" panose="020B0604020202020204" pitchFamily="34" charset="0"/>
              </a:rPr>
              <a:t>) a </a:t>
            </a:r>
            <a:r>
              <a:rPr lang="en-IE" sz="2000" spc="-10" dirty="0" smtClean="0">
                <a:latin typeface="Arial" panose="020B0604020202020204" pitchFamily="34" charset="0"/>
                <a:cs typeface="Arial" panose="020B0604020202020204" pitchFamily="34" charset="0"/>
              </a:rPr>
              <a:t>data protection </a:t>
            </a:r>
            <a:r>
              <a:rPr lang="en-IE" sz="2000" spc="-10" dirty="0" smtClean="0">
                <a:latin typeface="Arial" panose="020B0604020202020204" pitchFamily="34" charset="0"/>
                <a:cs typeface="Arial" panose="020B0604020202020204" pitchFamily="34" charset="0"/>
              </a:rPr>
              <a:t>impact </a:t>
            </a:r>
            <a:r>
              <a:rPr lang="en-IE" sz="2000" spc="-10" dirty="0" smtClean="0">
                <a:latin typeface="Arial" panose="020B0604020202020204" pitchFamily="34" charset="0"/>
                <a:cs typeface="Arial" panose="020B0604020202020204" pitchFamily="34" charset="0"/>
              </a:rPr>
              <a:t>assessment has concluded that the study is low risk (iii) it is performed by a healthcare practitioner who is an employee of TUH or a student healthcare practitioner (iii) is another employee of </a:t>
            </a:r>
            <a:r>
              <a:rPr lang="en-IE" sz="2000" spc="-10" dirty="0" smtClean="0">
                <a:latin typeface="Arial" panose="020B0604020202020204" pitchFamily="34" charset="0"/>
                <a:cs typeface="Arial" panose="020B0604020202020204" pitchFamily="34" charset="0"/>
              </a:rPr>
              <a:t>TUH </a:t>
            </a:r>
            <a:r>
              <a:rPr lang="en-IE" sz="2000" spc="-10" dirty="0" smtClean="0">
                <a:latin typeface="Arial" panose="020B0604020202020204" pitchFamily="34" charset="0"/>
                <a:cs typeface="Arial" panose="020B0604020202020204" pitchFamily="34" charset="0"/>
              </a:rPr>
              <a:t>who in their normal  duties has access to medical records (iv) the data will not be shared unless completely anonymous (v) the published results will not identify any individual and (vi) the Research Ethics Committee must review and approve</a:t>
            </a:r>
            <a:r>
              <a:rPr lang="en-IE" sz="2000" spc="-10" dirty="0" smtClean="0">
                <a:latin typeface="Arial" panose="020B0604020202020204" pitchFamily="34" charset="0"/>
                <a:cs typeface="Arial" panose="020B0604020202020204" pitchFamily="34" charset="0"/>
              </a:rPr>
              <a:t>. If the study does not met this criteria your consent will be sought.</a:t>
            </a:r>
            <a:endParaRPr lang="en-IE" sz="2000" dirty="0">
              <a:latin typeface="Arial" panose="020B0604020202020204" pitchFamily="34" charset="0"/>
              <a:cs typeface="Arial" panose="020B0604020202020204" pitchFamily="34" charset="0"/>
            </a:endParaRPr>
          </a:p>
        </p:txBody>
      </p:sp>
      <p:sp>
        <p:nvSpPr>
          <p:cNvPr id="25" name="TextBox 24"/>
          <p:cNvSpPr txBox="1"/>
          <p:nvPr/>
        </p:nvSpPr>
        <p:spPr>
          <a:xfrm>
            <a:off x="10849484" y="5478941"/>
            <a:ext cx="9756413" cy="5386090"/>
          </a:xfrm>
          <a:prstGeom prst="rect">
            <a:avLst/>
          </a:prstGeom>
          <a:noFill/>
        </p:spPr>
        <p:txBody>
          <a:bodyPr wrap="square" rtlCol="0">
            <a:spAutoFit/>
          </a:bodyPr>
          <a:lstStyle/>
          <a:p>
            <a:pPr lvl="0"/>
            <a:r>
              <a:rPr lang="en-IE" sz="3200" b="1" dirty="0">
                <a:solidFill>
                  <a:schemeClr val="tx2"/>
                </a:solidFill>
                <a:latin typeface="Arial" panose="020B0604020202020204" pitchFamily="34" charset="0"/>
                <a:cs typeface="Arial" panose="020B0604020202020204" pitchFamily="34" charset="0"/>
              </a:rPr>
              <a:t>6</a:t>
            </a:r>
            <a:r>
              <a:rPr lang="en-IE" sz="3200" b="1" dirty="0" smtClean="0">
                <a:solidFill>
                  <a:schemeClr val="tx2"/>
                </a:solidFill>
                <a:latin typeface="Arial" panose="020B0604020202020204" pitchFamily="34" charset="0"/>
                <a:cs typeface="Arial" panose="020B0604020202020204" pitchFamily="34" charset="0"/>
              </a:rPr>
              <a:t>. Legal basis for processing your data</a:t>
            </a:r>
          </a:p>
          <a:p>
            <a:pPr algn="just"/>
            <a:r>
              <a:rPr lang="en-US" sz="2000" dirty="0" smtClean="0">
                <a:latin typeface="Arial" panose="020B0604020202020204" pitchFamily="34" charset="0"/>
                <a:cs typeface="Arial" panose="020B0604020202020204" pitchFamily="34" charset="0"/>
              </a:rPr>
              <a:t>Under GDPR there must be a legal and valid reason for a person/researcher to process data. There are 2 articles within GDPR that set out the legal basis for processing. The include Article 6 which is the legal basis for processing personal data and Article 9 which includes the legal basis for processing sensitive data. Medical data is sensitive personal data and therefore one legal basis from Article 6 and one legal basis from Article 9 is required. Researchers lawfully process personal data in TUH using Article 6 (</a:t>
            </a:r>
            <a:r>
              <a:rPr lang="en-US" sz="2000" dirty="0" smtClean="0">
                <a:latin typeface="Arial" panose="020B0604020202020204" pitchFamily="34" charset="0"/>
                <a:cs typeface="Arial" panose="020B0604020202020204" pitchFamily="34" charset="0"/>
              </a:rPr>
              <a:t>1)(e) - </a:t>
            </a:r>
            <a:r>
              <a:rPr lang="en-US" sz="2000" dirty="0" smtClean="0">
                <a:latin typeface="Arial" panose="020B0604020202020204" pitchFamily="34" charset="0"/>
                <a:cs typeface="Arial" panose="020B0604020202020204" pitchFamily="34" charset="0"/>
              </a:rPr>
              <a:t>processing is necessary for the performance of a task carried out in the public interest./ </a:t>
            </a:r>
            <a:r>
              <a:rPr lang="en-US" sz="2000" dirty="0" smtClean="0">
                <a:solidFill>
                  <a:schemeClr val="tx2">
                    <a:lumMod val="50000"/>
                  </a:schemeClr>
                </a:solidFill>
                <a:latin typeface="Arial" panose="020B0604020202020204" pitchFamily="34" charset="0"/>
                <a:cs typeface="Arial" panose="020B0604020202020204" pitchFamily="34" charset="0"/>
              </a:rPr>
              <a:t>Article 6 (1</a:t>
            </a:r>
            <a:r>
              <a:rPr lang="en-US" sz="2000" dirty="0" smtClean="0">
                <a:solidFill>
                  <a:schemeClr val="tx2">
                    <a:lumMod val="50000"/>
                  </a:schemeClr>
                </a:solidFill>
                <a:latin typeface="Arial" panose="020B0604020202020204" pitchFamily="34" charset="0"/>
                <a:cs typeface="Arial" panose="020B0604020202020204" pitchFamily="34" charset="0"/>
              </a:rPr>
              <a:t>)(</a:t>
            </a:r>
            <a:r>
              <a:rPr lang="en-US" sz="2000" dirty="0">
                <a:solidFill>
                  <a:schemeClr val="tx2">
                    <a:lumMod val="50000"/>
                  </a:schemeClr>
                </a:solidFill>
                <a:latin typeface="Arial" panose="020B0604020202020204" pitchFamily="34" charset="0"/>
                <a:cs typeface="Arial" panose="020B0604020202020204" pitchFamily="34" charset="0"/>
              </a:rPr>
              <a:t>f</a:t>
            </a:r>
            <a:r>
              <a:rPr lang="en-US" sz="2000" dirty="0" smtClean="0">
                <a:solidFill>
                  <a:schemeClr val="tx2">
                    <a:lumMod val="50000"/>
                  </a:schemeClr>
                </a:solidFill>
                <a:latin typeface="Arial" panose="020B0604020202020204" pitchFamily="34" charset="0"/>
                <a:cs typeface="Arial" panose="020B0604020202020204" pitchFamily="34" charset="0"/>
              </a:rPr>
              <a:t>) - </a:t>
            </a:r>
            <a:r>
              <a:rPr lang="en-US" sz="2000" dirty="0">
                <a:solidFill>
                  <a:schemeClr val="tx2">
                    <a:lumMod val="50000"/>
                  </a:schemeClr>
                </a:solidFill>
                <a:latin typeface="Arial" panose="020B0604020202020204" pitchFamily="34" charset="0"/>
                <a:cs typeface="Arial" panose="020B0604020202020204" pitchFamily="34" charset="0"/>
              </a:rPr>
              <a:t>l</a:t>
            </a:r>
            <a:r>
              <a:rPr lang="en-US" sz="2000" dirty="0" smtClean="0">
                <a:solidFill>
                  <a:schemeClr val="tx2">
                    <a:lumMod val="50000"/>
                  </a:schemeClr>
                </a:solidFill>
                <a:latin typeface="Arial" panose="020B0604020202020204" pitchFamily="34" charset="0"/>
                <a:cs typeface="Arial" panose="020B0604020202020204" pitchFamily="34" charset="0"/>
              </a:rPr>
              <a:t>egitimate interest </a:t>
            </a:r>
            <a:r>
              <a:rPr lang="en-US" sz="2000" dirty="0" smtClean="0">
                <a:latin typeface="Arial" panose="020B0604020202020204" pitchFamily="34" charset="0"/>
                <a:cs typeface="Arial" panose="020B0604020202020204" pitchFamily="34" charset="0"/>
              </a:rPr>
              <a:t>and Article 9 (2)(j</a:t>
            </a:r>
            <a:r>
              <a:rPr lang="en-US" sz="2000" dirty="0" smtClean="0">
                <a:latin typeface="Arial" panose="020B0604020202020204" pitchFamily="34" charset="0"/>
                <a:cs typeface="Arial" panose="020B0604020202020204" pitchFamily="34" charset="0"/>
              </a:rPr>
              <a:t>) - </a:t>
            </a:r>
            <a:r>
              <a:rPr lang="en-US" sz="2000" dirty="0" smtClean="0">
                <a:latin typeface="Arial" panose="020B0604020202020204" pitchFamily="34" charset="0"/>
                <a:cs typeface="Arial" panose="020B0604020202020204" pitchFamily="34" charset="0"/>
              </a:rPr>
              <a:t>processing is necessary for scientific research purposes. This means if you withdraw your </a:t>
            </a:r>
            <a:r>
              <a:rPr lang="en-US" sz="2000" dirty="0">
                <a:latin typeface="Arial" panose="020B0604020202020204" pitchFamily="34" charset="0"/>
                <a:cs typeface="Arial" panose="020B0604020202020204" pitchFamily="34" charset="0"/>
              </a:rPr>
              <a:t>c</a:t>
            </a:r>
            <a:r>
              <a:rPr lang="en-US" sz="2000" dirty="0" smtClean="0">
                <a:latin typeface="Arial" panose="020B0604020202020204" pitchFamily="34" charset="0"/>
                <a:cs typeface="Arial" panose="020B0604020202020204" pitchFamily="34" charset="0"/>
              </a:rPr>
              <a:t>onsent data collected up to the time of withdrawal will continue to be processed </a:t>
            </a:r>
            <a:r>
              <a:rPr lang="en-US" sz="2000" dirty="0" smtClean="0">
                <a:solidFill>
                  <a:srgbClr val="E0F2F2"/>
                </a:solidFill>
                <a:latin typeface="Arial" panose="020B0604020202020204" pitchFamily="34" charset="0"/>
                <a:cs typeface="Arial" panose="020B0604020202020204" pitchFamily="34" charset="0"/>
              </a:rPr>
              <a:t>…………..……………………………………………………………….………….  </a:t>
            </a:r>
            <a:r>
              <a:rPr lang="en-US" sz="2000" dirty="0">
                <a:solidFill>
                  <a:srgbClr val="E0F2F2"/>
                </a:solidFill>
                <a:latin typeface="Arial" panose="020B0604020202020204" pitchFamily="34" charset="0"/>
                <a:cs typeface="Arial" panose="020B0604020202020204" pitchFamily="34" charset="0"/>
              </a:rPr>
              <a:t/>
            </a:r>
            <a:br>
              <a:rPr lang="en-US" sz="2000" dirty="0">
                <a:solidFill>
                  <a:srgbClr val="E0F2F2"/>
                </a:solidFill>
                <a:latin typeface="Arial" panose="020B0604020202020204" pitchFamily="34" charset="0"/>
                <a:cs typeface="Arial" panose="020B0604020202020204" pitchFamily="34" charset="0"/>
              </a:rPr>
            </a:br>
            <a:endParaRPr lang="en-US" sz="2000" dirty="0">
              <a:solidFill>
                <a:srgbClr val="E0F2F2"/>
              </a:solidFill>
              <a:latin typeface="Arial" panose="020B0604020202020204" pitchFamily="34" charset="0"/>
              <a:cs typeface="Arial" panose="020B0604020202020204" pitchFamily="34" charset="0"/>
            </a:endParaRPr>
          </a:p>
          <a:p>
            <a:pPr algn="just"/>
            <a:endParaRPr lang="en-IE" sz="2000" dirty="0">
              <a:latin typeface="Arial" panose="020B0604020202020204" pitchFamily="34" charset="0"/>
              <a:cs typeface="Arial" panose="020B0604020202020204" pitchFamily="34" charset="0"/>
            </a:endParaRPr>
          </a:p>
          <a:p>
            <a:pPr lvl="0"/>
            <a:endParaRPr lang="en-IE" sz="3200" dirty="0">
              <a:solidFill>
                <a:srgbClr val="0075BF"/>
              </a:solidFill>
              <a:latin typeface="Arial" panose="020B0604020202020204" pitchFamily="34" charset="0"/>
              <a:cs typeface="Arial" panose="020B0604020202020204" pitchFamily="34" charset="0"/>
            </a:endParaRPr>
          </a:p>
        </p:txBody>
      </p:sp>
      <p:sp>
        <p:nvSpPr>
          <p:cNvPr id="26" name="TextBox 25"/>
          <p:cNvSpPr txBox="1"/>
          <p:nvPr/>
        </p:nvSpPr>
        <p:spPr>
          <a:xfrm>
            <a:off x="10849484" y="9237650"/>
            <a:ext cx="9756411" cy="1200329"/>
          </a:xfrm>
          <a:prstGeom prst="rect">
            <a:avLst/>
          </a:prstGeom>
          <a:noFill/>
        </p:spPr>
        <p:txBody>
          <a:bodyPr wrap="square" rtlCol="0">
            <a:spAutoFit/>
          </a:bodyPr>
          <a:lstStyle/>
          <a:p>
            <a:pPr lvl="0"/>
            <a:r>
              <a:rPr lang="en-IE" sz="3200" b="1" dirty="0">
                <a:solidFill>
                  <a:srgbClr val="0075BF"/>
                </a:solidFill>
                <a:latin typeface="Arial" panose="020B0604020202020204" pitchFamily="34" charset="0"/>
                <a:cs typeface="Arial" panose="020B0604020202020204" pitchFamily="34" charset="0"/>
              </a:rPr>
              <a:t>7</a:t>
            </a:r>
            <a:r>
              <a:rPr lang="en-IE" sz="3200" b="1" dirty="0" smtClean="0">
                <a:solidFill>
                  <a:srgbClr val="0075BF"/>
                </a:solidFill>
                <a:latin typeface="Arial" panose="020B0604020202020204" pitchFamily="34" charset="0"/>
                <a:cs typeface="Arial" panose="020B0604020202020204" pitchFamily="34" charset="0"/>
              </a:rPr>
              <a:t>. Your rights</a:t>
            </a:r>
            <a:endParaRPr lang="en-IE" sz="3200" dirty="0">
              <a:solidFill>
                <a:srgbClr val="0075BF"/>
              </a:solidFill>
              <a:latin typeface="Arial" panose="020B0604020202020204" pitchFamily="34" charset="0"/>
              <a:cs typeface="Arial" panose="020B0604020202020204" pitchFamily="34" charset="0"/>
            </a:endParaRPr>
          </a:p>
          <a:p>
            <a:pPr algn="just"/>
            <a:r>
              <a:rPr lang="en-IE" sz="2000" b="1" dirty="0">
                <a:latin typeface="Arial" panose="020B0604020202020204" pitchFamily="34" charset="0"/>
                <a:cs typeface="Arial" panose="020B0604020202020204" pitchFamily="34" charset="0"/>
              </a:rPr>
              <a:t>You have certain legal rights concerning your information and the manner in which we process it. This includes</a:t>
            </a:r>
            <a:r>
              <a:rPr lang="en-IE" sz="2000" b="1" dirty="0" smtClean="0">
                <a:latin typeface="Arial" panose="020B0604020202020204" pitchFamily="34" charset="0"/>
                <a:cs typeface="Arial" panose="020B0604020202020204" pitchFamily="34" charset="0"/>
              </a:rPr>
              <a:t>:</a:t>
            </a:r>
            <a:endParaRPr lang="en-IE" sz="2000" b="1" dirty="0">
              <a:latin typeface="Arial" panose="020B0604020202020204" pitchFamily="34" charset="0"/>
              <a:cs typeface="Arial" panose="020B0604020202020204" pitchFamily="34" charset="0"/>
            </a:endParaRPr>
          </a:p>
        </p:txBody>
      </p:sp>
      <p:sp>
        <p:nvSpPr>
          <p:cNvPr id="32" name="TextBox 31"/>
          <p:cNvSpPr txBox="1"/>
          <p:nvPr/>
        </p:nvSpPr>
        <p:spPr>
          <a:xfrm>
            <a:off x="10878483" y="13063040"/>
            <a:ext cx="9727414" cy="4278094"/>
          </a:xfrm>
          <a:prstGeom prst="rect">
            <a:avLst/>
          </a:prstGeom>
          <a:noFill/>
        </p:spPr>
        <p:txBody>
          <a:bodyPr wrap="square" rtlCol="0">
            <a:spAutoFit/>
          </a:bodyPr>
          <a:lstStyle/>
          <a:p>
            <a:pPr lvl="0"/>
            <a:r>
              <a:rPr lang="en-IE" sz="3200" b="1" dirty="0">
                <a:solidFill>
                  <a:srgbClr val="0075BF"/>
                </a:solidFill>
                <a:latin typeface="Arial" panose="020B0604020202020204" pitchFamily="34" charset="0"/>
                <a:cs typeface="Arial" panose="020B0604020202020204" pitchFamily="34" charset="0"/>
              </a:rPr>
              <a:t>8</a:t>
            </a:r>
            <a:r>
              <a:rPr lang="en-IE" sz="3200" b="1" dirty="0" smtClean="0">
                <a:solidFill>
                  <a:srgbClr val="0075BF"/>
                </a:solidFill>
                <a:latin typeface="Arial" panose="020B0604020202020204" pitchFamily="34" charset="0"/>
                <a:cs typeface="Arial" panose="020B0604020202020204" pitchFamily="34" charset="0"/>
              </a:rPr>
              <a:t>. Who </a:t>
            </a:r>
            <a:r>
              <a:rPr lang="en-IE" sz="3200" b="1" dirty="0">
                <a:solidFill>
                  <a:srgbClr val="0075BF"/>
                </a:solidFill>
                <a:latin typeface="Arial" panose="020B0604020202020204" pitchFamily="34" charset="0"/>
                <a:cs typeface="Arial" panose="020B0604020202020204" pitchFamily="34" charset="0"/>
              </a:rPr>
              <a:t>is the data controller?</a:t>
            </a:r>
          </a:p>
          <a:p>
            <a:pPr algn="just"/>
            <a:r>
              <a:rPr lang="en-IE" sz="2000" dirty="0">
                <a:latin typeface="Arial" panose="020B0604020202020204" pitchFamily="34" charset="0"/>
                <a:cs typeface="Arial" panose="020B0604020202020204" pitchFamily="34" charset="0"/>
              </a:rPr>
              <a:t>The data controller </a:t>
            </a:r>
            <a:r>
              <a:rPr lang="en-IE" sz="2000" dirty="0" smtClean="0">
                <a:latin typeface="Arial" panose="020B0604020202020204" pitchFamily="34" charset="0"/>
                <a:cs typeface="Arial" panose="020B0604020202020204" pitchFamily="34" charset="0"/>
              </a:rPr>
              <a:t>of your medical records is TUH. However when third parties are involved in the research and sometimes they decide why and how your data is being collected they are the controller of the </a:t>
            </a:r>
            <a:r>
              <a:rPr lang="en-IE" sz="2000" dirty="0" smtClean="0">
                <a:latin typeface="Arial" panose="020B0604020202020204" pitchFamily="34" charset="0"/>
                <a:cs typeface="Arial" panose="020B0604020202020204" pitchFamily="34" charset="0"/>
              </a:rPr>
              <a:t>coded study </a:t>
            </a:r>
            <a:r>
              <a:rPr lang="en-IE" sz="2000" dirty="0" smtClean="0">
                <a:latin typeface="Arial" panose="020B0604020202020204" pitchFamily="34" charset="0"/>
                <a:cs typeface="Arial" panose="020B0604020202020204" pitchFamily="34" charset="0"/>
              </a:rPr>
              <a:t>data. This arises in a clinical trial for a new medicine. The pharmaceutical company becomes the controller of the data collected which relates to the trial. In these circumstances only coded data is sent to the third party, no identifiable data is shared with the third party. It is members of the medical team and researchers under TUH supervision who access your data and collect the relevant data for the third party. You coded medical data may also be shared with researchers in other countries within the EU and outside the EU. TUH will only send non-identifiable data to which you have consented to be shared and TUH will ensure a contract is in place with the third parties inside and outside the EU in order to ensure your data is protected to the same level as in  Ireland.</a:t>
            </a:r>
            <a:endParaRPr lang="en-IE" sz="2000" dirty="0">
              <a:latin typeface="Arial" panose="020B0604020202020204" pitchFamily="34" charset="0"/>
              <a:cs typeface="Arial" panose="020B0604020202020204" pitchFamily="34" charset="0"/>
            </a:endParaRPr>
          </a:p>
        </p:txBody>
      </p:sp>
      <p:sp>
        <p:nvSpPr>
          <p:cNvPr id="38" name="TextBox 37"/>
          <p:cNvSpPr txBox="1"/>
          <p:nvPr/>
        </p:nvSpPr>
        <p:spPr>
          <a:xfrm>
            <a:off x="799000" y="25505873"/>
            <a:ext cx="9727414" cy="4585871"/>
          </a:xfrm>
          <a:prstGeom prst="rect">
            <a:avLst/>
          </a:prstGeom>
          <a:noFill/>
        </p:spPr>
        <p:txBody>
          <a:bodyPr wrap="square" rtlCol="0">
            <a:spAutoFit/>
          </a:bodyPr>
          <a:lstStyle/>
          <a:p>
            <a:pPr lvl="0"/>
            <a:r>
              <a:rPr lang="en-IE" sz="3200" b="1" dirty="0">
                <a:solidFill>
                  <a:srgbClr val="0075BF"/>
                </a:solidFill>
                <a:latin typeface="Arial" panose="020B0604020202020204" pitchFamily="34" charset="0"/>
                <a:cs typeface="Arial" panose="020B0604020202020204" pitchFamily="34" charset="0"/>
              </a:rPr>
              <a:t>5</a:t>
            </a:r>
            <a:r>
              <a:rPr lang="en-IE" sz="3200" b="1" dirty="0" smtClean="0">
                <a:solidFill>
                  <a:srgbClr val="0075BF"/>
                </a:solidFill>
                <a:latin typeface="Arial" panose="020B0604020202020204" pitchFamily="34" charset="0"/>
                <a:cs typeface="Arial" panose="020B0604020202020204" pitchFamily="34" charset="0"/>
              </a:rPr>
              <a:t>. How TUH researchers protect your data</a:t>
            </a:r>
          </a:p>
          <a:p>
            <a:pPr lvl="0" algn="just"/>
            <a:r>
              <a:rPr lang="en-IE" sz="2000" dirty="0" smtClean="0">
                <a:latin typeface="Arial" panose="020B0604020202020204" pitchFamily="34" charset="0"/>
                <a:cs typeface="Arial" panose="020B0604020202020204" pitchFamily="34" charset="0"/>
              </a:rPr>
              <a:t>All patient data collected for </a:t>
            </a:r>
            <a:r>
              <a:rPr lang="en-IE" sz="2000" dirty="0" smtClean="0">
                <a:latin typeface="Arial" panose="020B0604020202020204" pitchFamily="34" charset="0"/>
                <a:cs typeface="Arial" panose="020B0604020202020204" pitchFamily="34" charset="0"/>
              </a:rPr>
              <a:t>clinical </a:t>
            </a:r>
            <a:r>
              <a:rPr lang="en-IE" sz="2000" dirty="0">
                <a:latin typeface="Arial" panose="020B0604020202020204" pitchFamily="34" charset="0"/>
                <a:cs typeface="Arial" panose="020B0604020202020204" pitchFamily="34" charset="0"/>
              </a:rPr>
              <a:t>r</a:t>
            </a:r>
            <a:r>
              <a:rPr lang="en-IE" sz="2000" dirty="0" smtClean="0">
                <a:latin typeface="Arial" panose="020B0604020202020204" pitchFamily="34" charset="0"/>
                <a:cs typeface="Arial" panose="020B0604020202020204" pitchFamily="34" charset="0"/>
              </a:rPr>
              <a:t>esearch </a:t>
            </a:r>
            <a:r>
              <a:rPr lang="en-IE" sz="2000" dirty="0" smtClean="0">
                <a:latin typeface="Arial" panose="020B0604020202020204" pitchFamily="34" charset="0"/>
                <a:cs typeface="Arial" panose="020B0604020202020204" pitchFamily="34" charset="0"/>
              </a:rPr>
              <a:t>is protected by a process know as </a:t>
            </a:r>
            <a:r>
              <a:rPr lang="en-IE" sz="2000" dirty="0" err="1">
                <a:latin typeface="Arial" panose="020B0604020202020204" pitchFamily="34" charset="0"/>
                <a:cs typeface="Arial" panose="020B0604020202020204" pitchFamily="34" charset="0"/>
              </a:rPr>
              <a:t>p</a:t>
            </a:r>
            <a:r>
              <a:rPr lang="en-IE" sz="2000" dirty="0" err="1" smtClean="0">
                <a:latin typeface="Arial" panose="020B0604020202020204" pitchFamily="34" charset="0"/>
                <a:cs typeface="Arial" panose="020B0604020202020204" pitchFamily="34" charset="0"/>
              </a:rPr>
              <a:t>seudonymisation</a:t>
            </a:r>
            <a:r>
              <a:rPr lang="en-IE" sz="2000" dirty="0" smtClean="0">
                <a:latin typeface="Arial" panose="020B0604020202020204" pitchFamily="34" charset="0"/>
                <a:cs typeface="Arial" panose="020B0604020202020204" pitchFamily="34" charset="0"/>
              </a:rPr>
              <a:t> </a:t>
            </a:r>
            <a:r>
              <a:rPr lang="en-IE" sz="2000" dirty="0" smtClean="0">
                <a:latin typeface="Arial" panose="020B0604020202020204" pitchFamily="34" charset="0"/>
                <a:cs typeface="Arial" panose="020B0604020202020204" pitchFamily="34" charset="0"/>
              </a:rPr>
              <a:t>or coding. Your identifiable data, such as your name, medical record number, address, telephone number, full date of birth are kept separate to your medical data. Your identifiable data is given a code and your medical data is given the same code. Your identifiable data and medical data are stored separately in pass-word protected, files on secure computer networks. Therefore your identifiable data can only be linked back to medical data by the researchers.</a:t>
            </a:r>
          </a:p>
          <a:p>
            <a:pPr lvl="0" algn="just"/>
            <a:endParaRPr lang="en-IE" sz="2000" dirty="0">
              <a:latin typeface="Arial" panose="020B0604020202020204" pitchFamily="34" charset="0"/>
              <a:cs typeface="Arial" panose="020B0604020202020204" pitchFamily="34" charset="0"/>
            </a:endParaRPr>
          </a:p>
          <a:p>
            <a:pPr lvl="0" algn="just"/>
            <a:r>
              <a:rPr lang="en-IE" sz="2000" dirty="0" smtClean="0">
                <a:latin typeface="Arial" panose="020B0604020202020204" pitchFamily="34" charset="0"/>
                <a:cs typeface="Arial" panose="020B0604020202020204" pitchFamily="34" charset="0"/>
              </a:rPr>
              <a:t>Additionally, TUH researchers minimise the amount of data they collect to only that which is 100% necessary to achieve the objectives of the research study. Therefore in cases where your name, address, telephone number, </a:t>
            </a:r>
            <a:r>
              <a:rPr lang="en-IE" sz="2000" dirty="0" err="1" smtClean="0">
                <a:latin typeface="Arial" panose="020B0604020202020204" pitchFamily="34" charset="0"/>
                <a:cs typeface="Arial" panose="020B0604020202020204" pitchFamily="34" charset="0"/>
              </a:rPr>
              <a:t>etc</a:t>
            </a:r>
            <a:r>
              <a:rPr lang="en-IE" sz="2000" dirty="0" smtClean="0">
                <a:latin typeface="Arial" panose="020B0604020202020204" pitchFamily="34" charset="0"/>
                <a:cs typeface="Arial" panose="020B0604020202020204" pitchFamily="34" charset="0"/>
              </a:rPr>
              <a:t> are not required they are not collected.</a:t>
            </a:r>
          </a:p>
          <a:p>
            <a:pPr lvl="0"/>
            <a:endParaRPr lang="en-IE" sz="2000" dirty="0" smtClean="0">
              <a:latin typeface="Arial" panose="020B0604020202020204" pitchFamily="34" charset="0"/>
              <a:cs typeface="Arial" panose="020B0604020202020204" pitchFamily="34" charset="0"/>
            </a:endParaRPr>
          </a:p>
        </p:txBody>
      </p:sp>
      <p:sp>
        <p:nvSpPr>
          <p:cNvPr id="41" name="TextBox 40"/>
          <p:cNvSpPr txBox="1"/>
          <p:nvPr/>
        </p:nvSpPr>
        <p:spPr>
          <a:xfrm>
            <a:off x="10878483" y="17289949"/>
            <a:ext cx="9727412" cy="3046988"/>
          </a:xfrm>
          <a:prstGeom prst="rect">
            <a:avLst/>
          </a:prstGeom>
          <a:noFill/>
        </p:spPr>
        <p:txBody>
          <a:bodyPr wrap="square" rtlCol="0">
            <a:spAutoFit/>
          </a:bodyPr>
          <a:lstStyle/>
          <a:p>
            <a:r>
              <a:rPr lang="en-IE" sz="3200" b="1" dirty="0" smtClean="0">
                <a:solidFill>
                  <a:srgbClr val="0075BF"/>
                </a:solidFill>
                <a:latin typeface="Arial" panose="020B0604020202020204" pitchFamily="34" charset="0"/>
                <a:cs typeface="Arial" panose="020B0604020202020204" pitchFamily="34" charset="0"/>
              </a:rPr>
              <a:t>9. </a:t>
            </a:r>
            <a:r>
              <a:rPr lang="en-IE" sz="3200" b="1" dirty="0">
                <a:solidFill>
                  <a:srgbClr val="0075BF"/>
                </a:solidFill>
                <a:latin typeface="Arial" panose="020B0604020202020204" pitchFamily="34" charset="0"/>
                <a:cs typeface="Arial" panose="020B0604020202020204" pitchFamily="34" charset="0"/>
              </a:rPr>
              <a:t>Retention period</a:t>
            </a:r>
          </a:p>
          <a:p>
            <a:pPr algn="just"/>
            <a:r>
              <a:rPr lang="en-IE" sz="2000" dirty="0" smtClean="0">
                <a:latin typeface="Arial" panose="020B0604020202020204" pitchFamily="34" charset="0"/>
                <a:cs typeface="Arial" panose="020B0604020202020204" pitchFamily="34" charset="0"/>
              </a:rPr>
              <a:t>Researchers may retain your data for a period of time, as determined by TUH, TCD, legislation or by scientific journals. All completed research must be shared with the wider scientific community in order to progress science and medicine beyond the research group. To do this researchers publish their research in scientific journals. Data published in journals will never identify you. Data may also be irrevocably anonymised (all identifiable information is deleted and there is no way to ever link the medical data to you) and retained indefinitely. If the researchers intend to do this you will be informed and you will give your consent  except for retrospective studies.</a:t>
            </a:r>
            <a:endParaRPr lang="en-IE" sz="2000" dirty="0">
              <a:latin typeface="Arial" panose="020B0604020202020204" pitchFamily="34" charset="0"/>
              <a:cs typeface="Arial" panose="020B0604020202020204" pitchFamily="34" charset="0"/>
            </a:endParaRPr>
          </a:p>
        </p:txBody>
      </p:sp>
      <p:sp>
        <p:nvSpPr>
          <p:cNvPr id="42" name="TextBox 41"/>
          <p:cNvSpPr txBox="1"/>
          <p:nvPr/>
        </p:nvSpPr>
        <p:spPr>
          <a:xfrm>
            <a:off x="10986654" y="26788229"/>
            <a:ext cx="10093581" cy="3200876"/>
          </a:xfrm>
          <a:prstGeom prst="rect">
            <a:avLst/>
          </a:prstGeom>
          <a:noFill/>
        </p:spPr>
        <p:txBody>
          <a:bodyPr wrap="square" rtlCol="0">
            <a:spAutoFit/>
          </a:bodyPr>
          <a:lstStyle/>
          <a:p>
            <a:r>
              <a:rPr lang="en-IE" sz="3200" b="1" dirty="0" smtClean="0">
                <a:solidFill>
                  <a:srgbClr val="0075BF"/>
                </a:solidFill>
                <a:latin typeface="Arial" panose="020B0604020202020204" pitchFamily="34" charset="0"/>
                <a:cs typeface="Arial" panose="020B0604020202020204" pitchFamily="34" charset="0"/>
              </a:rPr>
              <a:t>Contact </a:t>
            </a:r>
            <a:r>
              <a:rPr lang="en-IE" sz="3200" b="1" dirty="0">
                <a:solidFill>
                  <a:srgbClr val="0075BF"/>
                </a:solidFill>
                <a:latin typeface="Arial" panose="020B0604020202020204" pitchFamily="34" charset="0"/>
                <a:cs typeface="Arial" panose="020B0604020202020204" pitchFamily="34" charset="0"/>
              </a:rPr>
              <a:t>details</a:t>
            </a:r>
          </a:p>
          <a:p>
            <a:r>
              <a:rPr lang="en-IE" sz="1500" b="1" dirty="0">
                <a:latin typeface="Arial" panose="020B0604020202020204" pitchFamily="34" charset="0"/>
                <a:cs typeface="Arial" panose="020B0604020202020204" pitchFamily="34" charset="0"/>
              </a:rPr>
              <a:t>Please contact our </a:t>
            </a:r>
            <a:r>
              <a:rPr lang="en-IE" sz="1500" b="1" dirty="0" smtClean="0">
                <a:latin typeface="Arial" panose="020B0604020202020204" pitchFamily="34" charset="0"/>
                <a:cs typeface="Arial" panose="020B0604020202020204" pitchFamily="34" charset="0"/>
              </a:rPr>
              <a:t>Research Ethics Manager:</a:t>
            </a:r>
            <a:endParaRPr lang="en-IE" sz="1500" b="1" dirty="0">
              <a:latin typeface="Arial" panose="020B0604020202020204" pitchFamily="34" charset="0"/>
              <a:cs typeface="Arial" panose="020B0604020202020204" pitchFamily="34" charset="0"/>
            </a:endParaRPr>
          </a:p>
          <a:p>
            <a:pPr marL="342900" lvl="0" indent="-342900" algn="just">
              <a:buFont typeface="Arial" panose="020B0604020202020204" pitchFamily="34" charset="0"/>
              <a:buChar char="•"/>
            </a:pPr>
            <a:r>
              <a:rPr lang="en-IE" sz="1500" dirty="0">
                <a:latin typeface="Arial" panose="020B0604020202020204" pitchFamily="34" charset="0"/>
                <a:cs typeface="Arial" panose="020B0604020202020204" pitchFamily="34" charset="0"/>
              </a:rPr>
              <a:t>If you have any queries in relation to </a:t>
            </a:r>
            <a:r>
              <a:rPr lang="en-IE" sz="1500" dirty="0" smtClean="0">
                <a:latin typeface="Arial" panose="020B0604020202020204" pitchFamily="34" charset="0"/>
                <a:cs typeface="Arial" panose="020B0604020202020204" pitchFamily="34" charset="0"/>
              </a:rPr>
              <a:t>data </a:t>
            </a:r>
            <a:r>
              <a:rPr lang="en-IE" sz="1500" dirty="0">
                <a:latin typeface="Arial" panose="020B0604020202020204" pitchFamily="34" charset="0"/>
                <a:cs typeface="Arial" panose="020B0604020202020204" pitchFamily="34" charset="0"/>
              </a:rPr>
              <a:t>p</a:t>
            </a:r>
            <a:r>
              <a:rPr lang="en-IE" sz="1500" dirty="0" smtClean="0">
                <a:latin typeface="Arial" panose="020B0604020202020204" pitchFamily="34" charset="0"/>
                <a:cs typeface="Arial" panose="020B0604020202020204" pitchFamily="34" charset="0"/>
              </a:rPr>
              <a:t>rotection </a:t>
            </a:r>
            <a:r>
              <a:rPr lang="en-IE" sz="1500" dirty="0">
                <a:latin typeface="Arial" panose="020B0604020202020204" pitchFamily="34" charset="0"/>
                <a:cs typeface="Arial" panose="020B0604020202020204" pitchFamily="34" charset="0"/>
              </a:rPr>
              <a:t>or other issues around the security of your personal </a:t>
            </a:r>
            <a:r>
              <a:rPr lang="en-IE" sz="1500" dirty="0" smtClean="0">
                <a:latin typeface="Arial" panose="020B0604020202020204" pitchFamily="34" charset="0"/>
                <a:cs typeface="Arial" panose="020B0604020202020204" pitchFamily="34" charset="0"/>
              </a:rPr>
              <a:t>information used for </a:t>
            </a:r>
            <a:r>
              <a:rPr lang="en-IE" sz="1500" dirty="0" smtClean="0">
                <a:latin typeface="Arial" panose="020B0604020202020204" pitchFamily="34" charset="0"/>
                <a:cs typeface="Arial" panose="020B0604020202020204" pitchFamily="34" charset="0"/>
              </a:rPr>
              <a:t>clinical </a:t>
            </a:r>
            <a:r>
              <a:rPr lang="en-IE" sz="1500" dirty="0">
                <a:latin typeface="Arial" panose="020B0604020202020204" pitchFamily="34" charset="0"/>
                <a:cs typeface="Arial" panose="020B0604020202020204" pitchFamily="34" charset="0"/>
              </a:rPr>
              <a:t>r</a:t>
            </a:r>
            <a:r>
              <a:rPr lang="en-IE" sz="1500" dirty="0" smtClean="0">
                <a:latin typeface="Arial" panose="020B0604020202020204" pitchFamily="34" charset="0"/>
                <a:cs typeface="Arial" panose="020B0604020202020204" pitchFamily="34" charset="0"/>
              </a:rPr>
              <a:t>esearch</a:t>
            </a:r>
            <a:r>
              <a:rPr lang="en-IE" sz="1500" dirty="0" smtClean="0">
                <a:latin typeface="Arial" panose="020B0604020202020204" pitchFamily="34" charset="0"/>
                <a:cs typeface="Arial" panose="020B0604020202020204" pitchFamily="34" charset="0"/>
              </a:rPr>
              <a:t>, </a:t>
            </a:r>
            <a:r>
              <a:rPr lang="en-IE" sz="1500" dirty="0" smtClean="0">
                <a:latin typeface="Arial" panose="020B0604020202020204" pitchFamily="34" charset="0"/>
                <a:cs typeface="Arial" panose="020B0604020202020204" pitchFamily="34" charset="0"/>
              </a:rPr>
              <a:t>clinical </a:t>
            </a:r>
            <a:r>
              <a:rPr lang="en-IE" sz="1500" dirty="0">
                <a:latin typeface="Arial" panose="020B0604020202020204" pitchFamily="34" charset="0"/>
                <a:cs typeface="Arial" panose="020B0604020202020204" pitchFamily="34" charset="0"/>
              </a:rPr>
              <a:t>a</a:t>
            </a:r>
            <a:r>
              <a:rPr lang="en-IE" sz="1500" dirty="0" smtClean="0">
                <a:latin typeface="Arial" panose="020B0604020202020204" pitchFamily="34" charset="0"/>
                <a:cs typeface="Arial" panose="020B0604020202020204" pitchFamily="34" charset="0"/>
              </a:rPr>
              <a:t>udit</a:t>
            </a:r>
            <a:r>
              <a:rPr lang="en-IE" sz="1500" dirty="0" smtClean="0">
                <a:latin typeface="Arial" panose="020B0604020202020204" pitchFamily="34" charset="0"/>
                <a:cs typeface="Arial" panose="020B0604020202020204" pitchFamily="34" charset="0"/>
              </a:rPr>
              <a:t>, </a:t>
            </a:r>
            <a:r>
              <a:rPr lang="en-IE" sz="1500" dirty="0" smtClean="0">
                <a:latin typeface="Arial" panose="020B0604020202020204" pitchFamily="34" charset="0"/>
                <a:cs typeface="Arial" panose="020B0604020202020204" pitchFamily="34" charset="0"/>
              </a:rPr>
              <a:t>quality </a:t>
            </a:r>
            <a:r>
              <a:rPr lang="en-IE" sz="1500" dirty="0">
                <a:latin typeface="Arial" panose="020B0604020202020204" pitchFamily="34" charset="0"/>
                <a:cs typeface="Arial" panose="020B0604020202020204" pitchFamily="34" charset="0"/>
              </a:rPr>
              <a:t>i</a:t>
            </a:r>
            <a:r>
              <a:rPr lang="en-IE" sz="1500" dirty="0" smtClean="0">
                <a:latin typeface="Arial" panose="020B0604020202020204" pitchFamily="34" charset="0"/>
                <a:cs typeface="Arial" panose="020B0604020202020204" pitchFamily="34" charset="0"/>
              </a:rPr>
              <a:t>mprovement </a:t>
            </a:r>
            <a:r>
              <a:rPr lang="en-IE" sz="1500" dirty="0" smtClean="0">
                <a:latin typeface="Arial" panose="020B0604020202020204" pitchFamily="34" charset="0"/>
                <a:cs typeface="Arial" panose="020B0604020202020204" pitchFamily="34" charset="0"/>
              </a:rPr>
              <a:t>or </a:t>
            </a:r>
            <a:r>
              <a:rPr lang="en-IE" sz="1500" dirty="0" smtClean="0">
                <a:latin typeface="Arial" panose="020B0604020202020204" pitchFamily="34" charset="0"/>
                <a:cs typeface="Arial" panose="020B0604020202020204" pitchFamily="34" charset="0"/>
              </a:rPr>
              <a:t>service </a:t>
            </a:r>
            <a:r>
              <a:rPr lang="en-IE" sz="1500" dirty="0">
                <a:latin typeface="Arial" panose="020B0604020202020204" pitchFamily="34" charset="0"/>
                <a:cs typeface="Arial" panose="020B0604020202020204" pitchFamily="34" charset="0"/>
              </a:rPr>
              <a:t>e</a:t>
            </a:r>
            <a:r>
              <a:rPr lang="en-IE" sz="1500" dirty="0" smtClean="0">
                <a:latin typeface="Arial" panose="020B0604020202020204" pitchFamily="34" charset="0"/>
                <a:cs typeface="Arial" panose="020B0604020202020204" pitchFamily="34" charset="0"/>
              </a:rPr>
              <a:t>valuation</a:t>
            </a:r>
            <a:r>
              <a:rPr lang="en-IE" sz="1500" dirty="0" smtClean="0">
                <a:latin typeface="Arial" panose="020B0604020202020204" pitchFamily="34" charset="0"/>
                <a:cs typeface="Arial" panose="020B0604020202020204" pitchFamily="34" charset="0"/>
              </a:rPr>
              <a:t>.</a:t>
            </a:r>
            <a:endParaRPr lang="en-IE" sz="1500" dirty="0">
              <a:latin typeface="Arial" panose="020B0604020202020204" pitchFamily="34" charset="0"/>
              <a:cs typeface="Arial" panose="020B0604020202020204" pitchFamily="34" charset="0"/>
            </a:endParaRPr>
          </a:p>
          <a:p>
            <a:pPr marL="342900" lvl="0" indent="-342900" algn="just">
              <a:buFont typeface="Arial" panose="020B0604020202020204" pitchFamily="34" charset="0"/>
              <a:buChar char="•"/>
            </a:pPr>
            <a:r>
              <a:rPr lang="en-IE" sz="1500" dirty="0">
                <a:latin typeface="Arial" panose="020B0604020202020204" pitchFamily="34" charset="0"/>
                <a:cs typeface="Arial" panose="020B0604020202020204" pitchFamily="34" charset="0"/>
              </a:rPr>
              <a:t>For more information about the steps we are taking to protect your </a:t>
            </a:r>
            <a:r>
              <a:rPr lang="en-IE" sz="1500" dirty="0" smtClean="0">
                <a:latin typeface="Arial" panose="020B0604020202020204" pitchFamily="34" charset="0"/>
                <a:cs typeface="Arial" panose="020B0604020202020204" pitchFamily="34" charset="0"/>
              </a:rPr>
              <a:t>information.</a:t>
            </a:r>
            <a:endParaRPr lang="en-IE" sz="1500" dirty="0">
              <a:latin typeface="Arial" panose="020B0604020202020204" pitchFamily="34" charset="0"/>
              <a:cs typeface="Arial" panose="020B0604020202020204" pitchFamily="34" charset="0"/>
            </a:endParaRPr>
          </a:p>
          <a:p>
            <a:pPr marL="342900" lvl="0" indent="-342900" algn="just">
              <a:buFont typeface="Arial" panose="020B0604020202020204" pitchFamily="34" charset="0"/>
              <a:buChar char="•"/>
            </a:pPr>
            <a:r>
              <a:rPr lang="en-IE" sz="1500" dirty="0">
                <a:latin typeface="Arial" panose="020B0604020202020204" pitchFamily="34" charset="0"/>
                <a:cs typeface="Arial" panose="020B0604020202020204" pitchFamily="34" charset="0"/>
              </a:rPr>
              <a:t>For more information about your rights, including the circumstances in which you can exercise them and how to exercise </a:t>
            </a:r>
            <a:r>
              <a:rPr lang="en-IE" sz="1500" dirty="0" smtClean="0">
                <a:latin typeface="Arial" panose="020B0604020202020204" pitchFamily="34" charset="0"/>
                <a:cs typeface="Arial" panose="020B0604020202020204" pitchFamily="34" charset="0"/>
              </a:rPr>
              <a:t>them</a:t>
            </a:r>
            <a:r>
              <a:rPr lang="en-IE" sz="1500" dirty="0">
                <a:latin typeface="Arial" panose="020B0604020202020204" pitchFamily="34" charset="0"/>
                <a:cs typeface="Arial" panose="020B0604020202020204" pitchFamily="34" charset="0"/>
              </a:rPr>
              <a:t>.</a:t>
            </a:r>
            <a:endParaRPr lang="en-IE" sz="1500" dirty="0" smtClean="0">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en-IE" sz="1500" dirty="0">
                <a:latin typeface="Arial" panose="020B0604020202020204" pitchFamily="34" charset="0"/>
                <a:cs typeface="Arial" panose="020B0604020202020204" pitchFamily="34" charset="0"/>
              </a:rPr>
              <a:t>If you wish to </a:t>
            </a:r>
            <a:r>
              <a:rPr lang="en-IE" sz="1500" dirty="0" smtClean="0">
                <a:latin typeface="Arial" panose="020B0604020202020204" pitchFamily="34" charset="0"/>
                <a:cs typeface="Arial" panose="020B0604020202020204" pitchFamily="34" charset="0"/>
              </a:rPr>
              <a:t>make </a:t>
            </a:r>
            <a:r>
              <a:rPr lang="en-IE" sz="1500" dirty="0">
                <a:latin typeface="Arial" panose="020B0604020202020204" pitchFamily="34" charset="0"/>
                <a:cs typeface="Arial" panose="020B0604020202020204" pitchFamily="34" charset="0"/>
              </a:rPr>
              <a:t>a complaint on how we have handled your personal information for </a:t>
            </a:r>
            <a:r>
              <a:rPr lang="en-IE" sz="1500" dirty="0" smtClean="0">
                <a:latin typeface="Arial" panose="020B0604020202020204" pitchFamily="34" charset="0"/>
                <a:cs typeface="Arial" panose="020B0604020202020204" pitchFamily="34" charset="0"/>
              </a:rPr>
              <a:t>clinical </a:t>
            </a:r>
            <a:r>
              <a:rPr lang="en-IE" sz="1500" dirty="0">
                <a:latin typeface="Arial" panose="020B0604020202020204" pitchFamily="34" charset="0"/>
                <a:cs typeface="Arial" panose="020B0604020202020204" pitchFamily="34" charset="0"/>
              </a:rPr>
              <a:t>r</a:t>
            </a:r>
            <a:r>
              <a:rPr lang="en-IE" sz="1500" dirty="0" smtClean="0">
                <a:latin typeface="Arial" panose="020B0604020202020204" pitchFamily="34" charset="0"/>
                <a:cs typeface="Arial" panose="020B0604020202020204" pitchFamily="34" charset="0"/>
              </a:rPr>
              <a:t>esearch</a:t>
            </a:r>
            <a:r>
              <a:rPr lang="en-IE" sz="1500" dirty="0">
                <a:latin typeface="Arial" panose="020B0604020202020204" pitchFamily="34" charset="0"/>
                <a:cs typeface="Arial" panose="020B0604020202020204" pitchFamily="34" charset="0"/>
              </a:rPr>
              <a:t>, </a:t>
            </a:r>
            <a:r>
              <a:rPr lang="en-IE" sz="1500" dirty="0" smtClean="0">
                <a:latin typeface="Arial" panose="020B0604020202020204" pitchFamily="34" charset="0"/>
                <a:cs typeface="Arial" panose="020B0604020202020204" pitchFamily="34" charset="0"/>
              </a:rPr>
              <a:t>clinical </a:t>
            </a:r>
            <a:r>
              <a:rPr lang="en-IE" sz="1500" dirty="0">
                <a:latin typeface="Arial" panose="020B0604020202020204" pitchFamily="34" charset="0"/>
                <a:cs typeface="Arial" panose="020B0604020202020204" pitchFamily="34" charset="0"/>
              </a:rPr>
              <a:t>a</a:t>
            </a:r>
            <a:r>
              <a:rPr lang="en-IE" sz="1500" dirty="0" smtClean="0">
                <a:latin typeface="Arial" panose="020B0604020202020204" pitchFamily="34" charset="0"/>
                <a:cs typeface="Arial" panose="020B0604020202020204" pitchFamily="34" charset="0"/>
              </a:rPr>
              <a:t>udit</a:t>
            </a:r>
            <a:r>
              <a:rPr lang="en-IE" sz="1500" dirty="0">
                <a:latin typeface="Arial" panose="020B0604020202020204" pitchFamily="34" charset="0"/>
                <a:cs typeface="Arial" panose="020B0604020202020204" pitchFamily="34" charset="0"/>
              </a:rPr>
              <a:t>, </a:t>
            </a:r>
            <a:r>
              <a:rPr lang="en-IE" sz="1500" dirty="0" smtClean="0">
                <a:latin typeface="Arial" panose="020B0604020202020204" pitchFamily="34" charset="0"/>
                <a:cs typeface="Arial" panose="020B0604020202020204" pitchFamily="34" charset="0"/>
              </a:rPr>
              <a:t>quality </a:t>
            </a:r>
            <a:r>
              <a:rPr lang="en-IE" sz="1500" dirty="0">
                <a:latin typeface="Arial" panose="020B0604020202020204" pitchFamily="34" charset="0"/>
                <a:cs typeface="Arial" panose="020B0604020202020204" pitchFamily="34" charset="0"/>
              </a:rPr>
              <a:t>i</a:t>
            </a:r>
            <a:r>
              <a:rPr lang="en-IE" sz="1500" dirty="0" smtClean="0">
                <a:latin typeface="Arial" panose="020B0604020202020204" pitchFamily="34" charset="0"/>
                <a:cs typeface="Arial" panose="020B0604020202020204" pitchFamily="34" charset="0"/>
              </a:rPr>
              <a:t>mprovement </a:t>
            </a:r>
            <a:r>
              <a:rPr lang="en-IE" sz="1500" dirty="0">
                <a:latin typeface="Arial" panose="020B0604020202020204" pitchFamily="34" charset="0"/>
                <a:cs typeface="Arial" panose="020B0604020202020204" pitchFamily="34" charset="0"/>
              </a:rPr>
              <a:t>or </a:t>
            </a:r>
            <a:r>
              <a:rPr lang="en-IE" sz="1500" dirty="0" smtClean="0">
                <a:latin typeface="Arial" panose="020B0604020202020204" pitchFamily="34" charset="0"/>
                <a:cs typeface="Arial" panose="020B0604020202020204" pitchFamily="34" charset="0"/>
              </a:rPr>
              <a:t>service </a:t>
            </a:r>
            <a:r>
              <a:rPr lang="en-IE" sz="1500" dirty="0">
                <a:latin typeface="Arial" panose="020B0604020202020204" pitchFamily="34" charset="0"/>
                <a:cs typeface="Arial" panose="020B0604020202020204" pitchFamily="34" charset="0"/>
              </a:rPr>
              <a:t>e</a:t>
            </a:r>
            <a:r>
              <a:rPr lang="en-IE" sz="1500" dirty="0" smtClean="0">
                <a:latin typeface="Arial" panose="020B0604020202020204" pitchFamily="34" charset="0"/>
                <a:cs typeface="Arial" panose="020B0604020202020204" pitchFamily="34" charset="0"/>
              </a:rPr>
              <a:t>valuation</a:t>
            </a:r>
            <a:r>
              <a:rPr lang="en-IE" sz="1500" dirty="0">
                <a:latin typeface="Arial" panose="020B0604020202020204" pitchFamily="34" charset="0"/>
                <a:cs typeface="Arial" panose="020B0604020202020204" pitchFamily="34" charset="0"/>
              </a:rPr>
              <a:t>, you can contact our Research Ethics Manager who will investigate the matter. We hope that we can address any concerns you may have.  </a:t>
            </a:r>
            <a:endParaRPr lang="en-IE" sz="1500" dirty="0" smtClean="0">
              <a:latin typeface="Arial" panose="020B0604020202020204" pitchFamily="34" charset="0"/>
              <a:cs typeface="Arial" panose="020B0604020202020204" pitchFamily="34" charset="0"/>
            </a:endParaRPr>
          </a:p>
          <a:p>
            <a:pPr algn="just"/>
            <a:r>
              <a:rPr lang="en-IE" sz="1500" dirty="0" smtClean="0">
                <a:latin typeface="Arial" panose="020B0604020202020204" pitchFamily="34" charset="0"/>
                <a:cs typeface="Arial" panose="020B0604020202020204" pitchFamily="34" charset="0"/>
              </a:rPr>
              <a:t>The </a:t>
            </a:r>
            <a:r>
              <a:rPr lang="en-IE" sz="1500" dirty="0">
                <a:latin typeface="Arial" panose="020B0604020202020204" pitchFamily="34" charset="0"/>
                <a:cs typeface="Arial" panose="020B0604020202020204" pitchFamily="34" charset="0"/>
              </a:rPr>
              <a:t>Research Ethics Manager can be contacted by email </a:t>
            </a:r>
            <a:r>
              <a:rPr lang="en-IE" sz="1500" u="sng" dirty="0">
                <a:latin typeface="Arial" panose="020B0604020202020204" pitchFamily="34" charset="0"/>
                <a:cs typeface="Arial" panose="020B0604020202020204" pitchFamily="34" charset="0"/>
                <a:hlinkClick r:id="rId3"/>
              </a:rPr>
              <a:t>ResearchEthics@tuh.ie</a:t>
            </a:r>
            <a:r>
              <a:rPr lang="en-IE" sz="1500" u="sng" dirty="0">
                <a:latin typeface="Arial" panose="020B0604020202020204" pitchFamily="34" charset="0"/>
                <a:cs typeface="Arial" panose="020B0604020202020204" pitchFamily="34" charset="0"/>
              </a:rPr>
              <a:t> </a:t>
            </a:r>
            <a:r>
              <a:rPr lang="en-IE" sz="1500" dirty="0">
                <a:latin typeface="Arial" panose="020B0604020202020204" pitchFamily="34" charset="0"/>
                <a:cs typeface="Arial" panose="020B0604020202020204" pitchFamily="34" charset="0"/>
              </a:rPr>
              <a:t>or </a:t>
            </a:r>
            <a:r>
              <a:rPr lang="en-IE" sz="1500">
                <a:latin typeface="Arial" panose="020B0604020202020204" pitchFamily="34" charset="0"/>
                <a:cs typeface="Arial" panose="020B0604020202020204" pitchFamily="34" charset="0"/>
              </a:rPr>
              <a:t>telephone </a:t>
            </a:r>
            <a:r>
              <a:rPr lang="en-IE" sz="1500" smtClean="0">
                <a:latin typeface="Arial" panose="020B0604020202020204" pitchFamily="34" charset="0"/>
                <a:cs typeface="Arial" panose="020B0604020202020204" pitchFamily="34" charset="0"/>
              </a:rPr>
              <a:t>01-414 </a:t>
            </a:r>
            <a:r>
              <a:rPr lang="en-IE" sz="1500" dirty="0">
                <a:latin typeface="Arial" panose="020B0604020202020204" pitchFamily="34" charset="0"/>
                <a:cs typeface="Arial" panose="020B0604020202020204" pitchFamily="34" charset="0"/>
              </a:rPr>
              <a:t>2199</a:t>
            </a:r>
          </a:p>
          <a:p>
            <a:pPr marL="342900" lvl="0" indent="-342900" algn="just">
              <a:buFont typeface="Arial" panose="020B0604020202020204" pitchFamily="34" charset="0"/>
              <a:buChar char="•"/>
            </a:pPr>
            <a:endParaRPr lang="en-IE" sz="2000" dirty="0">
              <a:latin typeface="Arial" panose="020B0604020202020204" pitchFamily="34" charset="0"/>
              <a:cs typeface="Arial" panose="020B0604020202020204" pitchFamily="34" charset="0"/>
            </a:endParaRPr>
          </a:p>
        </p:txBody>
      </p:sp>
      <p:sp>
        <p:nvSpPr>
          <p:cNvPr id="63" name="TextBox 62"/>
          <p:cNvSpPr txBox="1"/>
          <p:nvPr/>
        </p:nvSpPr>
        <p:spPr>
          <a:xfrm>
            <a:off x="9377915" y="10307662"/>
            <a:ext cx="11227981" cy="3170099"/>
          </a:xfrm>
          <a:prstGeom prst="rect">
            <a:avLst/>
          </a:prstGeom>
          <a:noFill/>
        </p:spPr>
        <p:txBody>
          <a:bodyPr wrap="square" rtlCol="0">
            <a:spAutoFit/>
          </a:bodyPr>
          <a:lstStyle/>
          <a:p>
            <a:pPr marL="1929074" lvl="1" indent="-342900" algn="just">
              <a:buFont typeface="Arial" panose="020B0604020202020204" pitchFamily="34" charset="0"/>
              <a:buChar char="•"/>
            </a:pPr>
            <a:r>
              <a:rPr lang="en-IE" sz="2000" dirty="0" smtClean="0">
                <a:latin typeface="Arial" panose="020B0604020202020204" pitchFamily="34" charset="0"/>
                <a:cs typeface="Arial" panose="020B0604020202020204" pitchFamily="34" charset="0"/>
              </a:rPr>
              <a:t>to </a:t>
            </a:r>
            <a:r>
              <a:rPr lang="en-IE" sz="2000" dirty="0">
                <a:latin typeface="Arial" panose="020B0604020202020204" pitchFamily="34" charset="0"/>
                <a:cs typeface="Arial" panose="020B0604020202020204" pitchFamily="34" charset="0"/>
              </a:rPr>
              <a:t>get access to your personal information;</a:t>
            </a:r>
          </a:p>
          <a:p>
            <a:pPr marL="1929074" lvl="1" indent="-342900" algn="just">
              <a:buFont typeface="Arial" panose="020B0604020202020204" pitchFamily="34" charset="0"/>
              <a:buChar char="•"/>
            </a:pPr>
            <a:r>
              <a:rPr lang="en-IE" sz="2000" dirty="0" smtClean="0">
                <a:latin typeface="Arial" panose="020B0604020202020204" pitchFamily="34" charset="0"/>
                <a:cs typeface="Arial" panose="020B0604020202020204" pitchFamily="34" charset="0"/>
              </a:rPr>
              <a:t>to </a:t>
            </a:r>
            <a:r>
              <a:rPr lang="en-IE" sz="2000" dirty="0">
                <a:latin typeface="Arial" panose="020B0604020202020204" pitchFamily="34" charset="0"/>
                <a:cs typeface="Arial" panose="020B0604020202020204" pitchFamily="34" charset="0"/>
              </a:rPr>
              <a:t>request us to correct inaccurate information, or update incomplete information;</a:t>
            </a:r>
          </a:p>
          <a:p>
            <a:pPr marL="1929074" lvl="1" indent="-342900" algn="just">
              <a:buFont typeface="Arial" panose="020B0604020202020204" pitchFamily="34" charset="0"/>
              <a:buChar char="•"/>
            </a:pPr>
            <a:r>
              <a:rPr lang="en-IE" sz="2000" dirty="0" smtClean="0">
                <a:latin typeface="Arial" panose="020B0604020202020204" pitchFamily="34" charset="0"/>
                <a:cs typeface="Arial" panose="020B0604020202020204" pitchFamily="34" charset="0"/>
              </a:rPr>
              <a:t>to </a:t>
            </a:r>
            <a:r>
              <a:rPr lang="en-IE" sz="2000" dirty="0">
                <a:latin typeface="Arial" panose="020B0604020202020204" pitchFamily="34" charset="0"/>
                <a:cs typeface="Arial" panose="020B0604020202020204" pitchFamily="34" charset="0"/>
              </a:rPr>
              <a:t>request that we restrict the processing of your information in certain circumstances;</a:t>
            </a:r>
          </a:p>
          <a:p>
            <a:pPr marL="1929074" lvl="1" indent="-342900" algn="just">
              <a:buFont typeface="Arial" panose="020B0604020202020204" pitchFamily="34" charset="0"/>
              <a:buChar char="•"/>
            </a:pPr>
            <a:r>
              <a:rPr lang="en-IE" sz="2000" dirty="0" smtClean="0">
                <a:latin typeface="Arial" panose="020B0604020202020204" pitchFamily="34" charset="0"/>
                <a:cs typeface="Arial" panose="020B0604020202020204" pitchFamily="34" charset="0"/>
              </a:rPr>
              <a:t>to </a:t>
            </a:r>
            <a:r>
              <a:rPr lang="en-IE" sz="2000" dirty="0">
                <a:latin typeface="Arial" panose="020B0604020202020204" pitchFamily="34" charset="0"/>
                <a:cs typeface="Arial" panose="020B0604020202020204" pitchFamily="34" charset="0"/>
              </a:rPr>
              <a:t>request the deletion of personal information excluding medical records</a:t>
            </a:r>
          </a:p>
          <a:p>
            <a:pPr marL="1929074" lvl="1" indent="-342900" algn="just">
              <a:buFont typeface="Arial" panose="020B0604020202020204" pitchFamily="34" charset="0"/>
              <a:buChar char="•"/>
            </a:pPr>
            <a:r>
              <a:rPr lang="en-IE" sz="2000" dirty="0" smtClean="0">
                <a:latin typeface="Arial" panose="020B0604020202020204" pitchFamily="34" charset="0"/>
                <a:cs typeface="Arial" panose="020B0604020202020204" pitchFamily="34" charset="0"/>
              </a:rPr>
              <a:t>to </a:t>
            </a:r>
            <a:r>
              <a:rPr lang="en-IE" sz="2000" dirty="0">
                <a:latin typeface="Arial" panose="020B0604020202020204" pitchFamily="34" charset="0"/>
                <a:cs typeface="Arial" panose="020B0604020202020204" pitchFamily="34" charset="0"/>
              </a:rPr>
              <a:t>receive the personal information you provided to us in a portable format;</a:t>
            </a:r>
          </a:p>
          <a:p>
            <a:pPr marL="1929074" lvl="1" indent="-342900" algn="just">
              <a:buFont typeface="Arial" panose="020B0604020202020204" pitchFamily="34" charset="0"/>
              <a:buChar char="•"/>
            </a:pPr>
            <a:r>
              <a:rPr lang="en-IE" sz="2000" dirty="0" smtClean="0">
                <a:latin typeface="Arial" panose="020B0604020202020204" pitchFamily="34" charset="0"/>
                <a:cs typeface="Arial" panose="020B0604020202020204" pitchFamily="34" charset="0"/>
              </a:rPr>
              <a:t>to </a:t>
            </a:r>
            <a:r>
              <a:rPr lang="en-IE" sz="2000" dirty="0">
                <a:latin typeface="Arial" panose="020B0604020202020204" pitchFamily="34" charset="0"/>
                <a:cs typeface="Arial" panose="020B0604020202020204" pitchFamily="34" charset="0"/>
              </a:rPr>
              <a:t>object to us processing your personal information in certain circumstances; </a:t>
            </a:r>
            <a:r>
              <a:rPr lang="en-IE" sz="2000" dirty="0" smtClean="0">
                <a:latin typeface="Arial" panose="020B0604020202020204" pitchFamily="34" charset="0"/>
                <a:cs typeface="Arial" panose="020B0604020202020204" pitchFamily="34" charset="0"/>
              </a:rPr>
              <a:t>to </a:t>
            </a:r>
            <a:r>
              <a:rPr lang="en-IE" sz="2000" dirty="0">
                <a:latin typeface="Arial" panose="020B0604020202020204" pitchFamily="34" charset="0"/>
                <a:cs typeface="Arial" panose="020B0604020202020204" pitchFamily="34" charset="0"/>
              </a:rPr>
              <a:t>lodge a complaint with the data protection commissioner</a:t>
            </a:r>
            <a:r>
              <a:rPr lang="en-IE" sz="2000" dirty="0" smtClean="0">
                <a:latin typeface="Arial" panose="020B0604020202020204" pitchFamily="34" charset="0"/>
                <a:cs typeface="Arial" panose="020B0604020202020204" pitchFamily="34" charset="0"/>
              </a:rPr>
              <a:t>.</a:t>
            </a:r>
          </a:p>
          <a:p>
            <a:pPr marL="1929074" lvl="1" indent="-342900" algn="just">
              <a:buFont typeface="Arial" panose="020B0604020202020204" pitchFamily="34" charset="0"/>
              <a:buChar char="•"/>
            </a:pPr>
            <a:r>
              <a:rPr lang="en-IE" sz="2000" dirty="0" smtClean="0">
                <a:latin typeface="Arial" panose="020B0604020202020204" pitchFamily="34" charset="0"/>
                <a:cs typeface="Arial" panose="020B0604020202020204" pitchFamily="34" charset="0"/>
              </a:rPr>
              <a:t>The right to withdraw your consent</a:t>
            </a:r>
          </a:p>
          <a:p>
            <a:pPr lvl="1" algn="just"/>
            <a:endParaRPr lang="en-IE" sz="2000" dirty="0">
              <a:latin typeface="Arial" panose="020B0604020202020204" pitchFamily="34" charset="0"/>
              <a:cs typeface="Arial" panose="020B0604020202020204" pitchFamily="34" charset="0"/>
            </a:endParaRPr>
          </a:p>
        </p:txBody>
      </p:sp>
      <p:sp>
        <p:nvSpPr>
          <p:cNvPr id="40" name="TextBox 39"/>
          <p:cNvSpPr txBox="1"/>
          <p:nvPr/>
        </p:nvSpPr>
        <p:spPr>
          <a:xfrm>
            <a:off x="799000" y="12276393"/>
            <a:ext cx="9772342" cy="2923877"/>
          </a:xfrm>
          <a:prstGeom prst="rect">
            <a:avLst/>
          </a:prstGeom>
          <a:noFill/>
        </p:spPr>
        <p:txBody>
          <a:bodyPr wrap="square" rtlCol="0">
            <a:spAutoFit/>
          </a:bodyPr>
          <a:lstStyle/>
          <a:p>
            <a:pPr lvl="0" algn="just"/>
            <a:r>
              <a:rPr lang="en-IE" sz="3200" b="1" dirty="0" smtClean="0">
                <a:solidFill>
                  <a:srgbClr val="0075BF"/>
                </a:solidFill>
                <a:latin typeface="Arial" panose="020B0604020202020204" pitchFamily="34" charset="0"/>
                <a:cs typeface="Arial" panose="020B0604020202020204" pitchFamily="34" charset="0"/>
              </a:rPr>
              <a:t>3. The </a:t>
            </a:r>
            <a:r>
              <a:rPr lang="en-IE" sz="3200" b="1" dirty="0">
                <a:solidFill>
                  <a:srgbClr val="0075BF"/>
                </a:solidFill>
                <a:latin typeface="Arial" panose="020B0604020202020204" pitchFamily="34" charset="0"/>
                <a:cs typeface="Arial" panose="020B0604020202020204" pitchFamily="34" charset="0"/>
              </a:rPr>
              <a:t>p</a:t>
            </a:r>
            <a:r>
              <a:rPr lang="en-IE" sz="3200" b="1" dirty="0" smtClean="0">
                <a:solidFill>
                  <a:srgbClr val="0075BF"/>
                </a:solidFill>
                <a:latin typeface="Arial" panose="020B0604020202020204" pitchFamily="34" charset="0"/>
                <a:cs typeface="Arial" panose="020B0604020202020204" pitchFamily="34" charset="0"/>
              </a:rPr>
              <a:t>ersonal </a:t>
            </a:r>
            <a:r>
              <a:rPr lang="en-IE" sz="3200" b="1" dirty="0" smtClean="0">
                <a:solidFill>
                  <a:srgbClr val="0075BF"/>
                </a:solidFill>
                <a:latin typeface="Arial" panose="020B0604020202020204" pitchFamily="34" charset="0"/>
                <a:cs typeface="Arial" panose="020B0604020202020204" pitchFamily="34" charset="0"/>
              </a:rPr>
              <a:t>d</a:t>
            </a:r>
            <a:r>
              <a:rPr lang="en-IE" sz="3200" b="1" dirty="0" smtClean="0">
                <a:solidFill>
                  <a:srgbClr val="0075BF"/>
                </a:solidFill>
                <a:latin typeface="Arial" panose="020B0604020202020204" pitchFamily="34" charset="0"/>
                <a:cs typeface="Arial" panose="020B0604020202020204" pitchFamily="34" charset="0"/>
              </a:rPr>
              <a:t>ata </a:t>
            </a:r>
            <a:r>
              <a:rPr lang="en-IE" sz="3200" b="1" dirty="0" smtClean="0">
                <a:solidFill>
                  <a:srgbClr val="0075BF"/>
                </a:solidFill>
                <a:latin typeface="Arial" panose="020B0604020202020204" pitchFamily="34" charset="0"/>
                <a:cs typeface="Arial" panose="020B0604020202020204" pitchFamily="34" charset="0"/>
              </a:rPr>
              <a:t>p</a:t>
            </a:r>
            <a:r>
              <a:rPr lang="en-IE" sz="3200" b="1" dirty="0" smtClean="0">
                <a:solidFill>
                  <a:srgbClr val="0075BF"/>
                </a:solidFill>
                <a:latin typeface="Arial" panose="020B0604020202020204" pitchFamily="34" charset="0"/>
                <a:cs typeface="Arial" panose="020B0604020202020204" pitchFamily="34" charset="0"/>
              </a:rPr>
              <a:t>rocessed </a:t>
            </a:r>
            <a:r>
              <a:rPr lang="en-IE" sz="3200" b="1" dirty="0" smtClean="0">
                <a:solidFill>
                  <a:srgbClr val="0075BF"/>
                </a:solidFill>
                <a:latin typeface="Arial" panose="020B0604020202020204" pitchFamily="34" charset="0"/>
                <a:cs typeface="Arial" panose="020B0604020202020204" pitchFamily="34" charset="0"/>
              </a:rPr>
              <a:t>for </a:t>
            </a:r>
            <a:r>
              <a:rPr lang="en-IE" sz="3200" b="1" dirty="0" smtClean="0">
                <a:solidFill>
                  <a:srgbClr val="0075BF"/>
                </a:solidFill>
                <a:latin typeface="Arial" panose="020B0604020202020204" pitchFamily="34" charset="0"/>
                <a:cs typeface="Arial" panose="020B0604020202020204" pitchFamily="34" charset="0"/>
              </a:rPr>
              <a:t>research</a:t>
            </a:r>
            <a:endParaRPr lang="en-IE" sz="3200" dirty="0">
              <a:solidFill>
                <a:srgbClr val="0075BF"/>
              </a:solidFill>
              <a:latin typeface="Arial" panose="020B0604020202020204" pitchFamily="34" charset="0"/>
              <a:cs typeface="Arial" panose="020B0604020202020204" pitchFamily="34" charset="0"/>
            </a:endParaRPr>
          </a:p>
          <a:p>
            <a:pPr algn="just"/>
            <a:r>
              <a:rPr lang="en-IE" sz="2000" b="1" dirty="0">
                <a:latin typeface="Arial" panose="020B0604020202020204" pitchFamily="34" charset="0"/>
                <a:cs typeface="Arial" panose="020B0604020202020204" pitchFamily="34" charset="0"/>
              </a:rPr>
              <a:t>To enable us to </a:t>
            </a:r>
            <a:r>
              <a:rPr lang="en-IE" sz="2000" b="1" dirty="0" smtClean="0">
                <a:latin typeface="Arial" panose="020B0604020202020204" pitchFamily="34" charset="0"/>
                <a:cs typeface="Arial" panose="020B0604020202020204" pitchFamily="34" charset="0"/>
              </a:rPr>
              <a:t>perform </a:t>
            </a:r>
            <a:r>
              <a:rPr lang="en-IE" sz="2000" b="1" dirty="0">
                <a:latin typeface="Arial" panose="020B0604020202020204" pitchFamily="34" charset="0"/>
                <a:cs typeface="Arial" panose="020B0604020202020204" pitchFamily="34" charset="0"/>
              </a:rPr>
              <a:t>c</a:t>
            </a:r>
            <a:r>
              <a:rPr lang="en-IE" sz="2000" b="1" dirty="0" smtClean="0">
                <a:latin typeface="Arial" panose="020B0604020202020204" pitchFamily="34" charset="0"/>
                <a:cs typeface="Arial" panose="020B0604020202020204" pitchFamily="34" charset="0"/>
              </a:rPr>
              <a:t>linical research</a:t>
            </a:r>
            <a:r>
              <a:rPr lang="en-IE" sz="2000" b="1" dirty="0" smtClean="0">
                <a:latin typeface="Arial" panose="020B0604020202020204" pitchFamily="34" charset="0"/>
                <a:cs typeface="Arial" panose="020B0604020202020204" pitchFamily="34" charset="0"/>
              </a:rPr>
              <a:t>, </a:t>
            </a:r>
            <a:r>
              <a:rPr lang="en-IE" sz="2000" b="1" dirty="0">
                <a:latin typeface="Arial" panose="020B0604020202020204" pitchFamily="34" charset="0"/>
                <a:cs typeface="Arial" panose="020B0604020202020204" pitchFamily="34" charset="0"/>
              </a:rPr>
              <a:t>we collect and process various categories of personal information. Information we collect may include:</a:t>
            </a:r>
          </a:p>
          <a:p>
            <a:pPr marL="2043374" lvl="1" indent="-457200">
              <a:buFont typeface="Arial" panose="020B0604020202020204" pitchFamily="34" charset="0"/>
              <a:buChar char="•"/>
            </a:pPr>
            <a:endParaRPr lang="en-IE" sz="2800" dirty="0">
              <a:latin typeface="Arial" panose="020B0604020202020204" pitchFamily="34" charset="0"/>
              <a:cs typeface="Arial" panose="020B0604020202020204" pitchFamily="34" charset="0"/>
            </a:endParaRPr>
          </a:p>
          <a:p>
            <a:pPr marL="2043374" lvl="1" indent="-457200">
              <a:buFont typeface="Arial" panose="020B0604020202020204" pitchFamily="34" charset="0"/>
              <a:buChar char="•"/>
            </a:pPr>
            <a:endParaRPr lang="en-IE" sz="2800" dirty="0">
              <a:latin typeface="Arial" panose="020B0604020202020204" pitchFamily="34" charset="0"/>
              <a:cs typeface="Arial" panose="020B0604020202020204" pitchFamily="34" charset="0"/>
            </a:endParaRPr>
          </a:p>
          <a:p>
            <a:pPr marL="2043374" lvl="1" indent="-457200">
              <a:buFont typeface="Arial" panose="020B0604020202020204" pitchFamily="34" charset="0"/>
              <a:buChar char="•"/>
            </a:pPr>
            <a:endParaRPr lang="en-IE" sz="2800" dirty="0">
              <a:latin typeface="Arial" panose="020B0604020202020204" pitchFamily="34" charset="0"/>
              <a:cs typeface="Arial" panose="020B0604020202020204" pitchFamily="34" charset="0"/>
            </a:endParaRPr>
          </a:p>
          <a:p>
            <a:pPr marL="2043374" lvl="1" indent="-457200">
              <a:buFont typeface="Arial" panose="020B0604020202020204" pitchFamily="34" charset="0"/>
              <a:buChar char="•"/>
            </a:pPr>
            <a:endParaRPr lang="en-IE" sz="2800" dirty="0">
              <a:latin typeface="Arial" panose="020B0604020202020204" pitchFamily="34" charset="0"/>
              <a:cs typeface="Arial" panose="020B0604020202020204" pitchFamily="34" charset="0"/>
            </a:endParaRPr>
          </a:p>
        </p:txBody>
      </p:sp>
      <p:sp>
        <p:nvSpPr>
          <p:cNvPr id="46" name="TextBox 45"/>
          <p:cNvSpPr txBox="1"/>
          <p:nvPr/>
        </p:nvSpPr>
        <p:spPr>
          <a:xfrm>
            <a:off x="-681167" y="13438921"/>
            <a:ext cx="11207580" cy="2369880"/>
          </a:xfrm>
          <a:prstGeom prst="rect">
            <a:avLst/>
          </a:prstGeom>
          <a:noFill/>
        </p:spPr>
        <p:txBody>
          <a:bodyPr wrap="square" rtlCol="0">
            <a:spAutoFit/>
          </a:bodyPr>
          <a:lstStyle/>
          <a:p>
            <a:pPr marL="2043374" lvl="1" indent="-457200" algn="just">
              <a:buFont typeface="Arial" panose="020B0604020202020204" pitchFamily="34" charset="0"/>
              <a:buChar char="•"/>
            </a:pPr>
            <a:r>
              <a:rPr lang="en-IE" sz="2000" dirty="0">
                <a:latin typeface="Arial" panose="020B0604020202020204" pitchFamily="34" charset="0"/>
                <a:cs typeface="Arial" panose="020B0604020202020204" pitchFamily="34" charset="0"/>
              </a:rPr>
              <a:t>Personal details about you, such as date of birth, </a:t>
            </a:r>
            <a:r>
              <a:rPr lang="en-IE" sz="2000" dirty="0" smtClean="0">
                <a:latin typeface="Arial" panose="020B0604020202020204" pitchFamily="34" charset="0"/>
                <a:cs typeface="Arial" panose="020B0604020202020204" pitchFamily="34" charset="0"/>
              </a:rPr>
              <a:t>medical record </a:t>
            </a:r>
            <a:r>
              <a:rPr lang="en-IE" sz="2000" dirty="0" smtClean="0">
                <a:latin typeface="Arial" panose="020B0604020202020204" pitchFamily="34" charset="0"/>
                <a:cs typeface="Arial" panose="020B0604020202020204" pitchFamily="34" charset="0"/>
              </a:rPr>
              <a:t>number</a:t>
            </a:r>
            <a:endParaRPr lang="en-IE" sz="2000" dirty="0" smtClean="0">
              <a:latin typeface="Arial" panose="020B0604020202020204" pitchFamily="34" charset="0"/>
              <a:cs typeface="Arial" panose="020B0604020202020204" pitchFamily="34" charset="0"/>
            </a:endParaRPr>
          </a:p>
          <a:p>
            <a:pPr marL="2043374" lvl="1" indent="-457200" algn="just">
              <a:buFont typeface="Arial" panose="020B0604020202020204" pitchFamily="34" charset="0"/>
              <a:buChar char="•"/>
            </a:pPr>
            <a:r>
              <a:rPr lang="en-IE" sz="2000" dirty="0" smtClean="0">
                <a:latin typeface="Arial" panose="020B0604020202020204" pitchFamily="34" charset="0"/>
                <a:cs typeface="Arial" panose="020B0604020202020204" pitchFamily="34" charset="0"/>
              </a:rPr>
              <a:t>Notes </a:t>
            </a:r>
            <a:r>
              <a:rPr lang="en-IE" sz="2000" dirty="0">
                <a:latin typeface="Arial" panose="020B0604020202020204" pitchFamily="34" charset="0"/>
                <a:cs typeface="Arial" panose="020B0604020202020204" pitchFamily="34" charset="0"/>
              </a:rPr>
              <a:t>and reports about your health needs</a:t>
            </a:r>
          </a:p>
          <a:p>
            <a:pPr marL="2043374" lvl="1" indent="-457200" algn="just">
              <a:buFont typeface="Arial" panose="020B0604020202020204" pitchFamily="34" charset="0"/>
              <a:buChar char="•"/>
            </a:pPr>
            <a:r>
              <a:rPr lang="en-IE" sz="2000" dirty="0">
                <a:latin typeface="Arial" panose="020B0604020202020204" pitchFamily="34" charset="0"/>
                <a:cs typeface="Arial" panose="020B0604020202020204" pitchFamily="34" charset="0"/>
              </a:rPr>
              <a:t>Results of investigations, such as </a:t>
            </a:r>
            <a:r>
              <a:rPr lang="en-IE" sz="2000" dirty="0" smtClean="0">
                <a:latin typeface="Arial" panose="020B0604020202020204" pitchFamily="34" charset="0"/>
                <a:cs typeface="Arial" panose="020B0604020202020204" pitchFamily="34" charset="0"/>
              </a:rPr>
              <a:t>x-</a:t>
            </a:r>
            <a:r>
              <a:rPr lang="en-IE" sz="2000" dirty="0">
                <a:latin typeface="Arial" panose="020B0604020202020204" pitchFamily="34" charset="0"/>
                <a:cs typeface="Arial" panose="020B0604020202020204" pitchFamily="34" charset="0"/>
              </a:rPr>
              <a:t>r</a:t>
            </a:r>
            <a:r>
              <a:rPr lang="en-IE" sz="2000" dirty="0" smtClean="0">
                <a:latin typeface="Arial" panose="020B0604020202020204" pitchFamily="34" charset="0"/>
                <a:cs typeface="Arial" panose="020B0604020202020204" pitchFamily="34" charset="0"/>
              </a:rPr>
              <a:t>ays </a:t>
            </a:r>
            <a:r>
              <a:rPr lang="en-IE" sz="2000" dirty="0">
                <a:latin typeface="Arial" panose="020B0604020202020204" pitchFamily="34" charset="0"/>
                <a:cs typeface="Arial" panose="020B0604020202020204" pitchFamily="34" charset="0"/>
              </a:rPr>
              <a:t>and laboratory tests</a:t>
            </a:r>
          </a:p>
          <a:p>
            <a:pPr marL="2043374" lvl="1" indent="-457200" algn="just">
              <a:buFont typeface="Arial" panose="020B0604020202020204" pitchFamily="34" charset="0"/>
              <a:buChar char="•"/>
            </a:pPr>
            <a:r>
              <a:rPr lang="en-IE" sz="2000" dirty="0">
                <a:latin typeface="Arial" panose="020B0604020202020204" pitchFamily="34" charset="0"/>
                <a:cs typeface="Arial" panose="020B0604020202020204" pitchFamily="34" charset="0"/>
              </a:rPr>
              <a:t>Relevant information from other health and social care professionals, your carers or </a:t>
            </a:r>
            <a:r>
              <a:rPr lang="en-IE" sz="2000" dirty="0" smtClean="0">
                <a:latin typeface="Arial" panose="020B0604020202020204" pitchFamily="34" charset="0"/>
                <a:cs typeface="Arial" panose="020B0604020202020204" pitchFamily="34" charset="0"/>
              </a:rPr>
              <a:t>relatives</a:t>
            </a:r>
          </a:p>
          <a:p>
            <a:pPr marL="2043374" lvl="1" indent="-457200" algn="just">
              <a:buFont typeface="Arial" panose="020B0604020202020204" pitchFamily="34" charset="0"/>
              <a:buChar char="•"/>
            </a:pPr>
            <a:r>
              <a:rPr lang="en-IE" sz="2000" dirty="0" smtClean="0">
                <a:latin typeface="Arial" panose="020B0604020202020204" pitchFamily="34" charset="0"/>
                <a:cs typeface="Arial" panose="020B0604020202020204" pitchFamily="34" charset="0"/>
              </a:rPr>
              <a:t>Samples (</a:t>
            </a:r>
            <a:r>
              <a:rPr lang="en-IE" sz="2000" dirty="0" smtClean="0">
                <a:latin typeface="Arial" panose="020B0604020202020204" pitchFamily="34" charset="0"/>
                <a:cs typeface="Arial" panose="020B0604020202020204" pitchFamily="34" charset="0"/>
              </a:rPr>
              <a:t>Blood</a:t>
            </a:r>
            <a:r>
              <a:rPr lang="en-IE" sz="2000" dirty="0" smtClean="0">
                <a:latin typeface="Arial" panose="020B0604020202020204" pitchFamily="34" charset="0"/>
                <a:cs typeface="Arial" panose="020B0604020202020204" pitchFamily="34" charset="0"/>
              </a:rPr>
              <a:t>, urine, hair, tissue samples, stored samples)</a:t>
            </a:r>
            <a:endParaRPr lang="en-IE" sz="2800" dirty="0">
              <a:latin typeface="Arial" panose="020B0604020202020204" pitchFamily="34" charset="0"/>
              <a:cs typeface="Arial" panose="020B0604020202020204" pitchFamily="34" charset="0"/>
            </a:endParaRPr>
          </a:p>
          <a:p>
            <a:pPr lvl="1"/>
            <a:endParaRPr lang="en-IE" sz="2800" dirty="0">
              <a:latin typeface="Arial" panose="020B0604020202020204" pitchFamily="34" charset="0"/>
              <a:cs typeface="Arial" panose="020B0604020202020204" pitchFamily="34" charset="0"/>
            </a:endParaRPr>
          </a:p>
        </p:txBody>
      </p:sp>
      <p:sp>
        <p:nvSpPr>
          <p:cNvPr id="47" name="TextBox 46"/>
          <p:cNvSpPr txBox="1"/>
          <p:nvPr/>
        </p:nvSpPr>
        <p:spPr>
          <a:xfrm>
            <a:off x="10878484" y="20317446"/>
            <a:ext cx="9727411" cy="2015936"/>
          </a:xfrm>
          <a:prstGeom prst="rect">
            <a:avLst/>
          </a:prstGeom>
          <a:noFill/>
        </p:spPr>
        <p:txBody>
          <a:bodyPr wrap="square" rtlCol="0">
            <a:spAutoFit/>
          </a:bodyPr>
          <a:lstStyle/>
          <a:p>
            <a:r>
              <a:rPr lang="en-IE" sz="3200" b="1" dirty="0" smtClean="0">
                <a:solidFill>
                  <a:srgbClr val="0075BF"/>
                </a:solidFill>
                <a:latin typeface="Arial" panose="020B0604020202020204" pitchFamily="34" charset="0"/>
                <a:cs typeface="Arial" panose="020B0604020202020204" pitchFamily="34" charset="0"/>
              </a:rPr>
              <a:t>10. Clinical Audit</a:t>
            </a:r>
          </a:p>
          <a:p>
            <a:pPr marL="12700" algn="just">
              <a:lnSpc>
                <a:spcPct val="110000"/>
              </a:lnSpc>
              <a:spcBef>
                <a:spcPts val="600"/>
              </a:spcBef>
            </a:pPr>
            <a:r>
              <a:rPr lang="en-US" sz="2000" dirty="0">
                <a:latin typeface="Arial" panose="020B0604020202020204" pitchFamily="34" charset="0"/>
                <a:cs typeface="Arial" panose="020B0604020202020204" pitchFamily="34" charset="0"/>
              </a:rPr>
              <a:t>Clinical audit is the systematic review and evaluation of current practice against standards with a view to improving clinical care </a:t>
            </a:r>
            <a:r>
              <a:rPr lang="en-US" sz="2000" dirty="0" smtClean="0">
                <a:latin typeface="Arial" panose="020B0604020202020204" pitchFamily="34" charset="0"/>
                <a:cs typeface="Arial" panose="020B0604020202020204" pitchFamily="34" charset="0"/>
              </a:rPr>
              <a:t>for patients. Clinical </a:t>
            </a:r>
            <a:r>
              <a:rPr lang="en-US" sz="2000" dirty="0" smtClean="0">
                <a:latin typeface="Arial" panose="020B0604020202020204" pitchFamily="34" charset="0"/>
                <a:cs typeface="Arial" panose="020B0604020202020204" pitchFamily="34" charset="0"/>
              </a:rPr>
              <a:t>audit </a:t>
            </a:r>
            <a:r>
              <a:rPr lang="en-US" sz="2000" dirty="0" smtClean="0">
                <a:latin typeface="Arial" panose="020B0604020202020204" pitchFamily="34" charset="0"/>
                <a:cs typeface="Arial" panose="020B0604020202020204" pitchFamily="34" charset="0"/>
              </a:rPr>
              <a:t>is performed to ensure TUH are meeting certain standards and providing patients with the best care possible. </a:t>
            </a:r>
            <a:r>
              <a:rPr lang="en-IE" sz="2000" spc="-10" dirty="0">
                <a:latin typeface="Arial" panose="020B0604020202020204" pitchFamily="34" charset="0"/>
                <a:cs typeface="Arial" panose="020B0604020202020204" pitchFamily="34" charset="0"/>
              </a:rPr>
              <a:t>Your consent </a:t>
            </a:r>
            <a:r>
              <a:rPr lang="en-IE" sz="2000" spc="-10" dirty="0" smtClean="0">
                <a:latin typeface="Arial" panose="020B0604020202020204" pitchFamily="34" charset="0"/>
                <a:cs typeface="Arial" panose="020B0604020202020204" pitchFamily="34" charset="0"/>
              </a:rPr>
              <a:t>is </a:t>
            </a:r>
            <a:r>
              <a:rPr lang="en-IE" sz="2000" spc="-10" dirty="0">
                <a:latin typeface="Arial" panose="020B0604020202020204" pitchFamily="34" charset="0"/>
                <a:cs typeface="Arial" panose="020B0604020202020204" pitchFamily="34" charset="0"/>
              </a:rPr>
              <a:t>not </a:t>
            </a:r>
            <a:r>
              <a:rPr lang="en-IE" sz="2000" spc="-10" dirty="0" smtClean="0">
                <a:latin typeface="Arial" panose="020B0604020202020204" pitchFamily="34" charset="0"/>
                <a:cs typeface="Arial" panose="020B0604020202020204" pitchFamily="34" charset="0"/>
              </a:rPr>
              <a:t>required for </a:t>
            </a:r>
            <a:r>
              <a:rPr lang="en-IE" sz="2000" spc="-10" dirty="0" smtClean="0">
                <a:latin typeface="Arial" panose="020B0604020202020204" pitchFamily="34" charset="0"/>
                <a:cs typeface="Arial" panose="020B0604020202020204" pitchFamily="34" charset="0"/>
              </a:rPr>
              <a:t>clinical </a:t>
            </a:r>
            <a:r>
              <a:rPr lang="en-IE" sz="2000" spc="-10" dirty="0">
                <a:latin typeface="Arial" panose="020B0604020202020204" pitchFamily="34" charset="0"/>
                <a:cs typeface="Arial" panose="020B0604020202020204" pitchFamily="34" charset="0"/>
              </a:rPr>
              <a:t>a</a:t>
            </a:r>
            <a:r>
              <a:rPr lang="en-IE" sz="2000" spc="-10" dirty="0" smtClean="0">
                <a:latin typeface="Arial" panose="020B0604020202020204" pitchFamily="34" charset="0"/>
                <a:cs typeface="Arial" panose="020B0604020202020204" pitchFamily="34" charset="0"/>
              </a:rPr>
              <a:t>udit</a:t>
            </a:r>
            <a:r>
              <a:rPr lang="en-IE" sz="2000" spc="-10" dirty="0" smtClean="0">
                <a:latin typeface="Arial" panose="020B0604020202020204" pitchFamily="34" charset="0"/>
                <a:cs typeface="Arial" panose="020B0604020202020204" pitchFamily="34" charset="0"/>
              </a:rPr>
              <a:t>.</a:t>
            </a:r>
            <a:endParaRPr lang="en-IE" sz="2000" spc="-10" dirty="0">
              <a:latin typeface="Arial" panose="020B0604020202020204" pitchFamily="34" charset="0"/>
              <a:cs typeface="Arial" panose="020B0604020202020204" pitchFamily="34" charset="0"/>
            </a:endParaRPr>
          </a:p>
        </p:txBody>
      </p:sp>
      <p:sp>
        <p:nvSpPr>
          <p:cNvPr id="48" name="TextBox 47"/>
          <p:cNvSpPr txBox="1"/>
          <p:nvPr/>
        </p:nvSpPr>
        <p:spPr>
          <a:xfrm>
            <a:off x="10878484" y="22307389"/>
            <a:ext cx="9727412" cy="2662267"/>
          </a:xfrm>
          <a:prstGeom prst="rect">
            <a:avLst/>
          </a:prstGeom>
          <a:noFill/>
        </p:spPr>
        <p:txBody>
          <a:bodyPr wrap="square" rtlCol="0">
            <a:spAutoFit/>
          </a:bodyPr>
          <a:lstStyle/>
          <a:p>
            <a:r>
              <a:rPr lang="en-IE" sz="3200" b="1" dirty="0" smtClean="0">
                <a:solidFill>
                  <a:srgbClr val="0075BF"/>
                </a:solidFill>
                <a:latin typeface="Arial" panose="020B0604020202020204" pitchFamily="34" charset="0"/>
                <a:cs typeface="Arial" panose="020B0604020202020204" pitchFamily="34" charset="0"/>
              </a:rPr>
              <a:t>11. Quality </a:t>
            </a:r>
            <a:r>
              <a:rPr lang="en-IE" sz="3200" b="1" dirty="0" smtClean="0">
                <a:solidFill>
                  <a:srgbClr val="0075BF"/>
                </a:solidFill>
                <a:latin typeface="Arial" panose="020B0604020202020204" pitchFamily="34" charset="0"/>
                <a:cs typeface="Arial" panose="020B0604020202020204" pitchFamily="34" charset="0"/>
              </a:rPr>
              <a:t>Improvement</a:t>
            </a:r>
            <a:endParaRPr lang="en-IE" sz="3200" b="1" dirty="0" smtClean="0">
              <a:solidFill>
                <a:srgbClr val="0075BF"/>
              </a:solidFill>
              <a:latin typeface="Arial" panose="020B0604020202020204" pitchFamily="34" charset="0"/>
              <a:cs typeface="Arial" panose="020B0604020202020204" pitchFamily="34" charset="0"/>
            </a:endParaRPr>
          </a:p>
          <a:p>
            <a:pPr marL="12700" algn="just">
              <a:lnSpc>
                <a:spcPct val="110000"/>
              </a:lnSpc>
              <a:spcBef>
                <a:spcPts val="600"/>
              </a:spcBef>
            </a:pPr>
            <a:r>
              <a:rPr lang="en-IE" sz="2000" dirty="0">
                <a:latin typeface="Arial" panose="020B0604020202020204" pitchFamily="34" charset="0"/>
                <a:cs typeface="Arial" panose="020B0604020202020204" pitchFamily="34" charset="0"/>
              </a:rPr>
              <a:t>Quality </a:t>
            </a:r>
            <a:r>
              <a:rPr lang="en-IE" sz="2000" dirty="0" smtClean="0">
                <a:latin typeface="Arial" panose="020B0604020202020204" pitchFamily="34" charset="0"/>
                <a:cs typeface="Arial" panose="020B0604020202020204" pitchFamily="34" charset="0"/>
              </a:rPr>
              <a:t>improvement </a:t>
            </a:r>
            <a:r>
              <a:rPr lang="en-IE" sz="2000" dirty="0" smtClean="0">
                <a:latin typeface="Arial" panose="020B0604020202020204" pitchFamily="34" charset="0"/>
                <a:cs typeface="Arial" panose="020B0604020202020204" pitchFamily="34" charset="0"/>
              </a:rPr>
              <a:t>is the process of improving </a:t>
            </a:r>
            <a:r>
              <a:rPr lang="en-IE" sz="2000" dirty="0">
                <a:latin typeface="Arial" panose="020B0604020202020204" pitchFamily="34" charset="0"/>
                <a:cs typeface="Arial" panose="020B0604020202020204" pitchFamily="34" charset="0"/>
              </a:rPr>
              <a:t>the way care is delivered </a:t>
            </a:r>
            <a:r>
              <a:rPr lang="en-IE" sz="2000" dirty="0" smtClean="0">
                <a:latin typeface="Arial" panose="020B0604020202020204" pitchFamily="34" charset="0"/>
                <a:cs typeface="Arial" panose="020B0604020202020204" pitchFamily="34" charset="0"/>
              </a:rPr>
              <a:t>to TUH patients</a:t>
            </a:r>
            <a:r>
              <a:rPr lang="en-IE" sz="2000" dirty="0">
                <a:latin typeface="Arial" panose="020B0604020202020204" pitchFamily="34" charset="0"/>
                <a:cs typeface="Arial" panose="020B0604020202020204" pitchFamily="34" charset="0"/>
              </a:rPr>
              <a:t>. Improving quality is about making healthcare safe, effective, </a:t>
            </a:r>
            <a:r>
              <a:rPr lang="en-IE" sz="2000" dirty="0" smtClean="0">
                <a:latin typeface="Arial" panose="020B0604020202020204" pitchFamily="34" charset="0"/>
                <a:cs typeface="Arial" panose="020B0604020202020204" pitchFamily="34" charset="0"/>
              </a:rPr>
              <a:t>patient-centred</a:t>
            </a:r>
            <a:r>
              <a:rPr lang="en-IE" sz="2000" dirty="0">
                <a:latin typeface="Arial" panose="020B0604020202020204" pitchFamily="34" charset="0"/>
                <a:cs typeface="Arial" panose="020B0604020202020204" pitchFamily="34" charset="0"/>
              </a:rPr>
              <a:t>, timely, efficient and </a:t>
            </a:r>
            <a:r>
              <a:rPr lang="en-IE" sz="2000" dirty="0" smtClean="0">
                <a:latin typeface="Arial" panose="020B0604020202020204" pitchFamily="34" charset="0"/>
                <a:cs typeface="Arial" panose="020B0604020202020204" pitchFamily="34" charset="0"/>
              </a:rPr>
              <a:t>equitable. In </a:t>
            </a:r>
            <a:r>
              <a:rPr lang="en-IE" sz="2000" dirty="0">
                <a:latin typeface="Arial" panose="020B0604020202020204" pitchFamily="34" charset="0"/>
                <a:cs typeface="Arial" panose="020B0604020202020204" pitchFamily="34" charset="0"/>
              </a:rPr>
              <a:t>order to achieve improvements processes are defined, measured, analysed, with improvements implemented and then controlled. </a:t>
            </a:r>
            <a:r>
              <a:rPr lang="en-IE" sz="2000" spc="-10" dirty="0">
                <a:latin typeface="Arial" panose="020B0604020202020204" pitchFamily="34" charset="0"/>
                <a:cs typeface="Arial" panose="020B0604020202020204" pitchFamily="34" charset="0"/>
              </a:rPr>
              <a:t>Your consent </a:t>
            </a:r>
            <a:r>
              <a:rPr lang="en-IE" sz="2000" spc="-10" dirty="0" smtClean="0">
                <a:latin typeface="Arial" panose="020B0604020202020204" pitchFamily="34" charset="0"/>
                <a:cs typeface="Arial" panose="020B0604020202020204" pitchFamily="34" charset="0"/>
              </a:rPr>
              <a:t>is </a:t>
            </a:r>
            <a:r>
              <a:rPr lang="en-IE" sz="2000" spc="-10" dirty="0">
                <a:latin typeface="Arial" panose="020B0604020202020204" pitchFamily="34" charset="0"/>
                <a:cs typeface="Arial" panose="020B0604020202020204" pitchFamily="34" charset="0"/>
              </a:rPr>
              <a:t>not required for </a:t>
            </a:r>
            <a:r>
              <a:rPr lang="en-IE" sz="2000" spc="-10" dirty="0">
                <a:latin typeface="Arial" panose="020B0604020202020204" pitchFamily="34" charset="0"/>
                <a:cs typeface="Arial" panose="020B0604020202020204" pitchFamily="34" charset="0"/>
              </a:rPr>
              <a:t>q</a:t>
            </a:r>
            <a:r>
              <a:rPr lang="en-IE" sz="2000" spc="-10" dirty="0" smtClean="0">
                <a:latin typeface="Arial" panose="020B0604020202020204" pitchFamily="34" charset="0"/>
                <a:cs typeface="Arial" panose="020B0604020202020204" pitchFamily="34" charset="0"/>
              </a:rPr>
              <a:t>uality </a:t>
            </a:r>
            <a:r>
              <a:rPr lang="en-IE" sz="2000" spc="-10" dirty="0">
                <a:latin typeface="Arial" panose="020B0604020202020204" pitchFamily="34" charset="0"/>
                <a:cs typeface="Arial" panose="020B0604020202020204" pitchFamily="34" charset="0"/>
              </a:rPr>
              <a:t>i</a:t>
            </a:r>
            <a:r>
              <a:rPr lang="en-IE" sz="2000" spc="-10" dirty="0" smtClean="0">
                <a:latin typeface="Arial" panose="020B0604020202020204" pitchFamily="34" charset="0"/>
                <a:cs typeface="Arial" panose="020B0604020202020204" pitchFamily="34" charset="0"/>
              </a:rPr>
              <a:t>mprovement</a:t>
            </a:r>
            <a:r>
              <a:rPr lang="en-IE" sz="2000" spc="-10" dirty="0" smtClean="0">
                <a:latin typeface="Arial" panose="020B0604020202020204" pitchFamily="34" charset="0"/>
                <a:cs typeface="Arial" panose="020B0604020202020204" pitchFamily="34" charset="0"/>
              </a:rPr>
              <a:t>.</a:t>
            </a:r>
            <a:endParaRPr lang="en-IE" sz="2000" spc="-10" dirty="0">
              <a:latin typeface="Arial" panose="020B0604020202020204" pitchFamily="34" charset="0"/>
              <a:cs typeface="Arial" panose="020B0604020202020204" pitchFamily="34" charset="0"/>
            </a:endParaRPr>
          </a:p>
          <a:p>
            <a:endParaRPr lang="en-IE" sz="2000" b="1" dirty="0">
              <a:solidFill>
                <a:srgbClr val="0075BF"/>
              </a:solidFill>
              <a:latin typeface="Arial" panose="020B0604020202020204" pitchFamily="34" charset="0"/>
              <a:cs typeface="Arial" panose="020B0604020202020204" pitchFamily="34" charset="0"/>
            </a:endParaRPr>
          </a:p>
        </p:txBody>
      </p:sp>
      <p:sp>
        <p:nvSpPr>
          <p:cNvPr id="49" name="TextBox 48"/>
          <p:cNvSpPr txBox="1"/>
          <p:nvPr/>
        </p:nvSpPr>
        <p:spPr>
          <a:xfrm>
            <a:off x="10878483" y="24583241"/>
            <a:ext cx="9727412" cy="2616101"/>
          </a:xfrm>
          <a:prstGeom prst="rect">
            <a:avLst/>
          </a:prstGeom>
          <a:noFill/>
        </p:spPr>
        <p:txBody>
          <a:bodyPr wrap="square" rtlCol="0">
            <a:spAutoFit/>
          </a:bodyPr>
          <a:lstStyle/>
          <a:p>
            <a:r>
              <a:rPr lang="en-IE" sz="3200" b="1" dirty="0" smtClean="0">
                <a:solidFill>
                  <a:srgbClr val="0075BF"/>
                </a:solidFill>
                <a:latin typeface="Arial" panose="020B0604020202020204" pitchFamily="34" charset="0"/>
                <a:cs typeface="Arial" panose="020B0604020202020204" pitchFamily="34" charset="0"/>
              </a:rPr>
              <a:t>12. Service Evaluation</a:t>
            </a:r>
          </a:p>
          <a:p>
            <a:pPr algn="just"/>
            <a:r>
              <a:rPr lang="en-US" sz="2000" dirty="0" smtClean="0">
                <a:latin typeface="Arial" panose="020B0604020202020204" pitchFamily="34" charset="0"/>
                <a:cs typeface="Arial" panose="020B0604020202020204" pitchFamily="34" charset="0"/>
              </a:rPr>
              <a:t>Service </a:t>
            </a:r>
            <a:r>
              <a:rPr lang="en-US" sz="2000" dirty="0" smtClean="0">
                <a:latin typeface="Arial" panose="020B0604020202020204" pitchFamily="34" charset="0"/>
                <a:cs typeface="Arial" panose="020B0604020202020204" pitchFamily="34" charset="0"/>
              </a:rPr>
              <a:t>evaluation </a:t>
            </a:r>
            <a:r>
              <a:rPr lang="en-US" sz="2000" dirty="0" smtClean="0">
                <a:latin typeface="Arial" panose="020B0604020202020204" pitchFamily="34" charset="0"/>
                <a:cs typeface="Arial" panose="020B0604020202020204" pitchFamily="34" charset="0"/>
              </a:rPr>
              <a:t>is an </a:t>
            </a:r>
            <a:r>
              <a:rPr lang="en-US" sz="2000" dirty="0">
                <a:latin typeface="Arial" panose="020B0604020202020204" pitchFamily="34" charset="0"/>
                <a:cs typeface="Arial" panose="020B0604020202020204" pitchFamily="34" charset="0"/>
              </a:rPr>
              <a:t>internal evaluation of a service provided to a </a:t>
            </a:r>
            <a:r>
              <a:rPr lang="en-US" sz="2000" dirty="0" smtClean="0">
                <a:latin typeface="Arial" panose="020B0604020202020204" pitchFamily="34" charset="0"/>
                <a:cs typeface="Arial" panose="020B0604020202020204" pitchFamily="34" charset="0"/>
              </a:rPr>
              <a:t>patients in </a:t>
            </a:r>
            <a:r>
              <a:rPr lang="en-US" sz="2000" dirty="0">
                <a:latin typeface="Arial" panose="020B0604020202020204" pitchFamily="34" charset="0"/>
                <a:cs typeface="Arial" panose="020B0604020202020204" pitchFamily="34" charset="0"/>
              </a:rPr>
              <a:t>order to identify </a:t>
            </a:r>
            <a:r>
              <a:rPr lang="en-US" sz="2000" dirty="0" smtClean="0">
                <a:latin typeface="Arial" panose="020B0604020202020204" pitchFamily="34" charset="0"/>
                <a:cs typeface="Arial" panose="020B0604020202020204" pitchFamily="34" charset="0"/>
              </a:rPr>
              <a:t>issues or good practices </a:t>
            </a:r>
            <a:r>
              <a:rPr lang="en-US" sz="2000" dirty="0">
                <a:latin typeface="Arial" panose="020B0604020202020204" pitchFamily="34" charset="0"/>
                <a:cs typeface="Arial" panose="020B0604020202020204" pitchFamily="34" charset="0"/>
              </a:rPr>
              <a:t>and implement appropriate changes if </a:t>
            </a:r>
            <a:r>
              <a:rPr lang="en-US" sz="2000" dirty="0" smtClean="0">
                <a:latin typeface="Arial" panose="020B0604020202020204" pitchFamily="34" charset="0"/>
                <a:cs typeface="Arial" panose="020B0604020202020204" pitchFamily="34" charset="0"/>
              </a:rPr>
              <a:t>necessary</a:t>
            </a:r>
            <a:r>
              <a:rPr lang="en-IE" sz="2000" dirty="0" smtClean="0">
                <a:latin typeface="Arial" panose="020B0604020202020204" pitchFamily="34" charset="0"/>
                <a:cs typeface="Arial" panose="020B0604020202020204" pitchFamily="34" charset="0"/>
              </a:rPr>
              <a:t>. The purpose is to assess how functional TUH services are for patients and adjust these service to meet the needs of patients when required. </a:t>
            </a:r>
            <a:r>
              <a:rPr lang="en-IE" sz="2000" spc="-10" dirty="0">
                <a:latin typeface="Arial" panose="020B0604020202020204" pitchFamily="34" charset="0"/>
                <a:cs typeface="Arial" panose="020B0604020202020204" pitchFamily="34" charset="0"/>
              </a:rPr>
              <a:t>Your consent </a:t>
            </a:r>
            <a:r>
              <a:rPr lang="en-IE" sz="2000" spc="-10" dirty="0" smtClean="0">
                <a:latin typeface="Arial" panose="020B0604020202020204" pitchFamily="34" charset="0"/>
                <a:cs typeface="Arial" panose="020B0604020202020204" pitchFamily="34" charset="0"/>
              </a:rPr>
              <a:t>is </a:t>
            </a:r>
            <a:r>
              <a:rPr lang="en-IE" sz="2000" spc="-10" dirty="0">
                <a:latin typeface="Arial" panose="020B0604020202020204" pitchFamily="34" charset="0"/>
                <a:cs typeface="Arial" panose="020B0604020202020204" pitchFamily="34" charset="0"/>
              </a:rPr>
              <a:t>not required for </a:t>
            </a:r>
            <a:r>
              <a:rPr lang="en-IE" sz="2000" spc="-10" dirty="0">
                <a:latin typeface="Arial" panose="020B0604020202020204" pitchFamily="34" charset="0"/>
                <a:cs typeface="Arial" panose="020B0604020202020204" pitchFamily="34" charset="0"/>
              </a:rPr>
              <a:t>s</a:t>
            </a:r>
            <a:r>
              <a:rPr lang="en-IE" sz="2000" spc="-10" dirty="0" smtClean="0">
                <a:latin typeface="Arial" panose="020B0604020202020204" pitchFamily="34" charset="0"/>
                <a:cs typeface="Arial" panose="020B0604020202020204" pitchFamily="34" charset="0"/>
              </a:rPr>
              <a:t>ervice </a:t>
            </a:r>
            <a:r>
              <a:rPr lang="en-IE" sz="2000" spc="-10" dirty="0" err="1">
                <a:latin typeface="Arial" panose="020B0604020202020204" pitchFamily="34" charset="0"/>
                <a:cs typeface="Arial" panose="020B0604020202020204" pitchFamily="34" charset="0"/>
              </a:rPr>
              <a:t>e</a:t>
            </a:r>
            <a:r>
              <a:rPr lang="en-IE" sz="2000" spc="-10" dirty="0" err="1" smtClean="0">
                <a:latin typeface="Arial" panose="020B0604020202020204" pitchFamily="34" charset="0"/>
                <a:cs typeface="Arial" panose="020B0604020202020204" pitchFamily="34" charset="0"/>
              </a:rPr>
              <a:t>valutaion</a:t>
            </a:r>
            <a:r>
              <a:rPr lang="en-IE" sz="2000" spc="-10" dirty="0" smtClean="0">
                <a:latin typeface="Arial" panose="020B0604020202020204" pitchFamily="34" charset="0"/>
                <a:cs typeface="Arial" panose="020B0604020202020204" pitchFamily="34" charset="0"/>
              </a:rPr>
              <a:t>.</a:t>
            </a:r>
            <a:endParaRPr lang="en-IE" sz="2000" spc="-10" dirty="0">
              <a:latin typeface="Arial" panose="020B0604020202020204" pitchFamily="34" charset="0"/>
              <a:cs typeface="Arial" panose="020B0604020202020204" pitchFamily="34" charset="0"/>
            </a:endParaRPr>
          </a:p>
          <a:p>
            <a:endParaRPr lang="en-IE" sz="3200" b="1" dirty="0">
              <a:solidFill>
                <a:srgbClr val="0075B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665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Tallaght University Hospital">
      <a:dk1>
        <a:srgbClr val="004369"/>
      </a:dk1>
      <a:lt1>
        <a:sysClr val="window" lastClr="FFFFFF"/>
      </a:lt1>
      <a:dk2>
        <a:srgbClr val="0075BF"/>
      </a:dk2>
      <a:lt2>
        <a:srgbClr val="E7E7E2"/>
      </a:lt2>
      <a:accent1>
        <a:srgbClr val="55B4E6"/>
      </a:accent1>
      <a:accent2>
        <a:srgbClr val="9DDCF9"/>
      </a:accent2>
      <a:accent3>
        <a:srgbClr val="009196"/>
      </a:accent3>
      <a:accent4>
        <a:srgbClr val="B7C726"/>
      </a:accent4>
      <a:accent5>
        <a:srgbClr val="DCE1A4"/>
      </a:accent5>
      <a:accent6>
        <a:srgbClr val="D1181F"/>
      </a:accent6>
      <a:hlink>
        <a:srgbClr val="E3711E"/>
      </a:hlink>
      <a:folHlink>
        <a:srgbClr val="FFC75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10530</TotalTime>
  <Words>1915</Words>
  <Application>Microsoft Office PowerPoint</Application>
  <PresentationFormat>Custom</PresentationFormat>
  <Paragraphs>58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Sue Power</dc:creator>
  <cp:lastModifiedBy>sadhbh oneill</cp:lastModifiedBy>
  <cp:revision>63</cp:revision>
  <cp:lastPrinted>2019-10-16T10:50:09Z</cp:lastPrinted>
  <dcterms:created xsi:type="dcterms:W3CDTF">2018-05-01T10:56:55Z</dcterms:created>
  <dcterms:modified xsi:type="dcterms:W3CDTF">2021-02-17T12:53:28Z</dcterms:modified>
</cp:coreProperties>
</file>